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</p:sldIdLst>
  <p:sldSz cx="12192000" cy="6858000"/>
  <p:notesSz cx="6858000" cy="9144000"/>
  <p:defaultTextStyle>
    <a:defPPr>
      <a:defRPr lang="ru-B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C5CFCF-F0D1-4BBF-BDC2-A32DACECDD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8EA70AF-F847-43D2-B324-36B88EAC20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6541EFB-1851-4561-B47B-FF6DE4647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A2119-040A-49D2-A0E4-961F50961852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68C9D3F-032C-4952-8D3F-FCBD8E2B1D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0703D9-51D1-4A62-8C81-A066A6637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0AE53-2BBD-4C7D-9D2D-C8BEE524FF0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4126653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4244A9-CBAA-4DFE-8422-5F3A61C5F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642AA97-F1D4-4092-93D2-A3C5FE902B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6141E6B-18EE-4C3B-AB47-E30DEB5D7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A2119-040A-49D2-A0E4-961F50961852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0685E9A-54F5-4CD8-AAF3-FA1DBBDD1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7E0C188-6B7E-4A42-A827-8FED3E0FB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0AE53-2BBD-4C7D-9D2D-C8BEE524FF0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1689438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21941A-9BA0-4A97-88D0-9039AF78FD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6A72978-9630-4897-91BC-B034328DBF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A9B9344-B29F-494B-94B6-D166C2337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A2119-040A-49D2-A0E4-961F50961852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0BAEBE9-DF77-4C25-BC68-1282DF85B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82DF641-6991-457E-B773-96B07895B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0AE53-2BBD-4C7D-9D2D-C8BEE524FF0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685724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3BFDF3-4AAA-44C7-B6A7-EB8AA9FA5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9657E35-C78C-4665-B5DC-5624673C53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A90C7D5-747B-448E-AECD-F816A6969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90DAB0F-213E-4222-9678-0D75999B1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A2119-040A-49D2-A0E4-961F50961852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69EC924-E0B0-44DC-B810-D85E7564C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6C4A731-405D-46C9-8213-CAC3EF81E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0AE53-2BBD-4C7D-9D2D-C8BEE524FF0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892888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36CC2A-F6D6-45CD-A30E-6B8E07F565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CF51FF9-A7B4-4447-AAB2-83ED3BC49A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0E68BFA-AE57-4D61-B1AB-6C6F8180FB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9EB2E56-8D7E-48F3-91F7-660E777479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79E181F-E7BC-42AC-BEB4-B690193DCF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F32A292-AA80-4CD2-9E12-6A3A14165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A2119-040A-49D2-A0E4-961F50961852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950ECAA-5422-4D06-B4E3-5D271B008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E62DAF9-F817-4B10-874D-E7F3D2A3A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0AE53-2BBD-4C7D-9D2D-C8BEE524FF0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6697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D2A043-4369-46F6-8F81-B83541723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BD89BEC-7219-41BB-9FAB-5CDAB4378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A2119-040A-49D2-A0E4-961F50961852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177069F-AF5A-4719-B794-1D8EF86E7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D405C1A-6A6F-4FE9-AB1D-F13E82400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0AE53-2BBD-4C7D-9D2D-C8BEE524FF0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1638140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BEC9DCF-A336-4929-A7EF-1A87E9E075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A2119-040A-49D2-A0E4-961F50961852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08668F4-6083-47A3-9C66-076CAAC34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FD76AF4-1448-4C82-BD15-78C54A1B9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0AE53-2BBD-4C7D-9D2D-C8BEE524FF0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472105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968170-8CAE-46F4-942F-C26AB0F11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8EF9CDF-77D5-49B7-BF21-E3DE631FFB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1368408-7B62-40F7-8C3E-0594F73EB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91C0892-42DF-4A5B-8AF1-35F238836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A2119-040A-49D2-A0E4-961F50961852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978D496-9A1F-47E8-B4AE-B2658B4B7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F7CE3C4-2AD3-4A64-B31E-CAC27887C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0AE53-2BBD-4C7D-9D2D-C8BEE524FF0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163137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541EEB-D7E6-428D-A664-5E630206B1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9BF2AE9-DE8B-43C2-A232-B4A763E250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BY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1170499-C687-4060-BC09-8EA98AF4E3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B542B1F-6E7D-4BDB-9E12-41C170E19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A2119-040A-49D2-A0E4-961F50961852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3631C42-D355-434B-A359-BE5D3BCD7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AD5BC6B-1DF6-4E4B-A62C-A27C9DADE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0AE53-2BBD-4C7D-9D2D-C8BEE524FF0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719133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4C2F09-7599-4163-978D-FB48D02C4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F531D52-3E19-415E-9382-93106AD838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1B3B31C-8F60-4C21-B225-632B6CAB9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A2119-040A-49D2-A0E4-961F50961852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0578F24-2194-4436-A39E-4428C8F8E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50024F4-6463-40F1-87FA-1882F8F31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0AE53-2BBD-4C7D-9D2D-C8BEE524FF0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302717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D403A6B-53B0-44DB-8A89-FDA4390E3E4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9AB11CC-5064-418F-B102-F6E3334A29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1AC78AB-1A4A-4152-9D54-0627051F74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A2119-040A-49D2-A0E4-961F50961852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1BC56D5-7347-463B-9105-E7CC6B013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B7EACF-8148-42DF-8C7E-AFB775F3DC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0AE53-2BBD-4C7D-9D2D-C8BEE524FF0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626827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A5D37B-1C38-4E3E-91D3-CA6B1D8F7B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E550602-E48C-46C9-9F6A-72DFF7903A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2096D18-3B23-4818-853A-1801CB4CB9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A2119-040A-49D2-A0E4-961F50961852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067B947-EB6F-4392-8EC6-45A8C03F1D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0CD34A6-8394-4A37-A12C-48F0FD22AF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E0AE53-2BBD-4C7D-9D2D-C8BEE524FF0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506833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B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A8A7837-D098-49C9-B154-8DB18740A3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512" y="0"/>
            <a:ext cx="4834391" cy="685800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3E310D8-9AEA-41F8-AAA4-1F1FDC40EF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449" y="0"/>
            <a:ext cx="47839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579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9548838-FD5C-4923-B87D-6F78CD3A50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55" y="0"/>
            <a:ext cx="4764424" cy="685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F9CAA0E-763B-4832-84E5-D39E57009F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435964" y="1054705"/>
            <a:ext cx="6858001" cy="4748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379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B753A05D-51AF-4B55-BDC7-697FEE5126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4419" y="0"/>
            <a:ext cx="5143500" cy="6858000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D1B2C08-E7DC-4596-8240-381F689908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369" y="0"/>
            <a:ext cx="48585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03510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Широкоэкранный</PresentationFormat>
  <Paragraphs>0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Екатерина Бельченко</dc:creator>
  <cp:lastModifiedBy>Екатерина Бельченко</cp:lastModifiedBy>
  <cp:revision>3</cp:revision>
  <dcterms:created xsi:type="dcterms:W3CDTF">2023-06-17T13:07:28Z</dcterms:created>
  <dcterms:modified xsi:type="dcterms:W3CDTF">2023-06-17T13:12:57Z</dcterms:modified>
</cp:coreProperties>
</file>