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6858000" cy="9144000"/>
  <p:embeddedFontLst>
    <p:embeddedFont>
      <p:font typeface="Chewy" panose="020B060402020202020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Guerrilla" panose="020B0604020202020204" charset="0"/>
      <p:regular r:id="rId27"/>
    </p:embeddedFont>
    <p:embeddedFont>
      <p:font typeface="Bryndan Write" panose="020B0604020202020204" charset="0"/>
      <p:regular r:id="rId28"/>
    </p:embeddedFont>
    <p:embeddedFont>
      <p:font typeface="Sensei" panose="020B0604020202020204" charset="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51" d="100"/>
          <a:sy n="51" d="100"/>
        </p:scale>
        <p:origin x="330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26" Type="http://schemas.openxmlformats.org/officeDocument/2006/relationships/image" Target="../media/image22.png"/><Relationship Id="rId39" Type="http://schemas.openxmlformats.org/officeDocument/2006/relationships/image" Target="../media/image52.svg"/><Relationship Id="rId21" Type="http://schemas.openxmlformats.org/officeDocument/2006/relationships/image" Target="../media/image34.svg"/><Relationship Id="rId34" Type="http://schemas.openxmlformats.org/officeDocument/2006/relationships/image" Target="../media/image26.png"/><Relationship Id="rId42" Type="http://schemas.openxmlformats.org/officeDocument/2006/relationships/image" Target="../media/image30.png"/><Relationship Id="rId47" Type="http://schemas.openxmlformats.org/officeDocument/2006/relationships/image" Target="../media/image60.svg"/><Relationship Id="rId50" Type="http://schemas.openxmlformats.org/officeDocument/2006/relationships/image" Target="../media/image34.png"/><Relationship Id="rId7" Type="http://schemas.openxmlformats.org/officeDocument/2006/relationships/image" Target="../media/image20.svg"/><Relationship Id="rId2" Type="http://schemas.openxmlformats.org/officeDocument/2006/relationships/image" Target="../media/image5.png"/><Relationship Id="rId16" Type="http://schemas.openxmlformats.org/officeDocument/2006/relationships/image" Target="../media/image17.png"/><Relationship Id="rId29" Type="http://schemas.openxmlformats.org/officeDocument/2006/relationships/image" Target="../media/image42.svg"/><Relationship Id="rId11" Type="http://schemas.openxmlformats.org/officeDocument/2006/relationships/image" Target="../media/image13.png"/><Relationship Id="rId24" Type="http://schemas.openxmlformats.org/officeDocument/2006/relationships/image" Target="../media/image21.png"/><Relationship Id="rId32" Type="http://schemas.openxmlformats.org/officeDocument/2006/relationships/image" Target="../media/image25.png"/><Relationship Id="rId37" Type="http://schemas.openxmlformats.org/officeDocument/2006/relationships/image" Target="../media/image50.svg"/><Relationship Id="rId40" Type="http://schemas.openxmlformats.org/officeDocument/2006/relationships/image" Target="../media/image29.png"/><Relationship Id="rId45" Type="http://schemas.openxmlformats.org/officeDocument/2006/relationships/image" Target="../media/image58.svg"/><Relationship Id="rId53" Type="http://schemas.openxmlformats.org/officeDocument/2006/relationships/image" Target="../media/image66.svg"/><Relationship Id="rId5" Type="http://schemas.openxmlformats.org/officeDocument/2006/relationships/image" Target="../media/image18.svg"/><Relationship Id="rId10" Type="http://schemas.openxmlformats.org/officeDocument/2006/relationships/image" Target="../media/image23.svg"/><Relationship Id="rId19" Type="http://schemas.openxmlformats.org/officeDocument/2006/relationships/image" Target="../media/image32.svg"/><Relationship Id="rId31" Type="http://schemas.openxmlformats.org/officeDocument/2006/relationships/image" Target="../media/image44.svg"/><Relationship Id="rId44" Type="http://schemas.openxmlformats.org/officeDocument/2006/relationships/image" Target="../media/image31.png"/><Relationship Id="rId52" Type="http://schemas.openxmlformats.org/officeDocument/2006/relationships/image" Target="../media/image35.png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image" Target="../media/image16.png"/><Relationship Id="rId22" Type="http://schemas.openxmlformats.org/officeDocument/2006/relationships/image" Target="../media/image20.png"/><Relationship Id="rId27" Type="http://schemas.openxmlformats.org/officeDocument/2006/relationships/image" Target="../media/image40.svg"/><Relationship Id="rId30" Type="http://schemas.openxmlformats.org/officeDocument/2006/relationships/image" Target="../media/image24.png"/><Relationship Id="rId35" Type="http://schemas.openxmlformats.org/officeDocument/2006/relationships/image" Target="../media/image48.svg"/><Relationship Id="rId43" Type="http://schemas.openxmlformats.org/officeDocument/2006/relationships/image" Target="../media/image56.svg"/><Relationship Id="rId48" Type="http://schemas.openxmlformats.org/officeDocument/2006/relationships/image" Target="../media/image33.png"/><Relationship Id="rId8" Type="http://schemas.openxmlformats.org/officeDocument/2006/relationships/image" Target="../media/image11.png"/><Relationship Id="rId51" Type="http://schemas.openxmlformats.org/officeDocument/2006/relationships/image" Target="../media/image64.svg"/><Relationship Id="rId3" Type="http://schemas.openxmlformats.org/officeDocument/2006/relationships/image" Target="../media/image10.svg"/><Relationship Id="rId12" Type="http://schemas.openxmlformats.org/officeDocument/2006/relationships/image" Target="../media/image14.png"/><Relationship Id="rId17" Type="http://schemas.openxmlformats.org/officeDocument/2006/relationships/image" Target="../media/image30.svg"/><Relationship Id="rId25" Type="http://schemas.openxmlformats.org/officeDocument/2006/relationships/image" Target="../media/image38.svg"/><Relationship Id="rId33" Type="http://schemas.openxmlformats.org/officeDocument/2006/relationships/image" Target="../media/image46.svg"/><Relationship Id="rId38" Type="http://schemas.openxmlformats.org/officeDocument/2006/relationships/image" Target="../media/image28.png"/><Relationship Id="rId46" Type="http://schemas.openxmlformats.org/officeDocument/2006/relationships/image" Target="../media/image32.png"/><Relationship Id="rId20" Type="http://schemas.openxmlformats.org/officeDocument/2006/relationships/image" Target="../media/image19.png"/><Relationship Id="rId41" Type="http://schemas.openxmlformats.org/officeDocument/2006/relationships/image" Target="../media/image54.svg"/><Relationship Id="rId54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5" Type="http://schemas.openxmlformats.org/officeDocument/2006/relationships/image" Target="../media/image28.svg"/><Relationship Id="rId23" Type="http://schemas.openxmlformats.org/officeDocument/2006/relationships/image" Target="../media/image36.svg"/><Relationship Id="rId28" Type="http://schemas.openxmlformats.org/officeDocument/2006/relationships/image" Target="../media/image23.png"/><Relationship Id="rId36" Type="http://schemas.openxmlformats.org/officeDocument/2006/relationships/image" Target="../media/image27.png"/><Relationship Id="rId49" Type="http://schemas.openxmlformats.org/officeDocument/2006/relationships/image" Target="../media/image6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png"/><Relationship Id="rId3" Type="http://schemas.openxmlformats.org/officeDocument/2006/relationships/image" Target="../media/image58.svg"/><Relationship Id="rId7" Type="http://schemas.openxmlformats.org/officeDocument/2006/relationships/image" Target="../media/image71.svg"/><Relationship Id="rId12" Type="http://schemas.openxmlformats.org/officeDocument/2006/relationships/image" Target="../media/image43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2.jpeg"/><Relationship Id="rId5" Type="http://schemas.openxmlformats.org/officeDocument/2006/relationships/image" Target="../media/image69.svg"/><Relationship Id="rId10" Type="http://schemas.openxmlformats.org/officeDocument/2006/relationships/image" Target="../media/image41.jpeg"/><Relationship Id="rId4" Type="http://schemas.openxmlformats.org/officeDocument/2006/relationships/image" Target="../media/image37.png"/><Relationship Id="rId9" Type="http://schemas.openxmlformats.org/officeDocument/2006/relationships/image" Target="../media/image40.jpeg"/><Relationship Id="rId14" Type="http://schemas.openxmlformats.org/officeDocument/2006/relationships/image" Target="../media/image7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23.svg"/><Relationship Id="rId3" Type="http://schemas.openxmlformats.org/officeDocument/2006/relationships/image" Target="../media/image80.svg"/><Relationship Id="rId7" Type="http://schemas.openxmlformats.org/officeDocument/2006/relationships/image" Target="../media/image48.jpeg"/><Relationship Id="rId12" Type="http://schemas.openxmlformats.org/officeDocument/2006/relationships/image" Target="../media/image1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82.svg"/><Relationship Id="rId15" Type="http://schemas.openxmlformats.org/officeDocument/2006/relationships/image" Target="../media/image20.svg"/><Relationship Id="rId10" Type="http://schemas.openxmlformats.org/officeDocument/2006/relationships/image" Target="../media/image51.jpeg"/><Relationship Id="rId4" Type="http://schemas.openxmlformats.org/officeDocument/2006/relationships/image" Target="../media/image46.png"/><Relationship Id="rId9" Type="http://schemas.openxmlformats.org/officeDocument/2006/relationships/image" Target="../media/image50.jpeg"/><Relationship Id="rId1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6.svg"/><Relationship Id="rId3" Type="http://schemas.openxmlformats.org/officeDocument/2006/relationships/image" Target="../media/image82.svg"/><Relationship Id="rId7" Type="http://schemas.openxmlformats.org/officeDocument/2006/relationships/image" Target="../media/image55.png"/><Relationship Id="rId12" Type="http://schemas.openxmlformats.org/officeDocument/2006/relationships/image" Target="../media/image3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96.svg"/><Relationship Id="rId5" Type="http://schemas.openxmlformats.org/officeDocument/2006/relationships/image" Target="../media/image90.svg"/><Relationship Id="rId15" Type="http://schemas.openxmlformats.org/officeDocument/2006/relationships/image" Target="../media/image59.png"/><Relationship Id="rId10" Type="http://schemas.openxmlformats.org/officeDocument/2006/relationships/image" Target="../media/image58.png"/><Relationship Id="rId4" Type="http://schemas.openxmlformats.org/officeDocument/2006/relationships/image" Target="../media/image53.png"/><Relationship Id="rId9" Type="http://schemas.openxmlformats.org/officeDocument/2006/relationships/image" Target="../media/image57.pn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46.png"/><Relationship Id="rId3" Type="http://schemas.openxmlformats.org/officeDocument/2006/relationships/image" Target="../media/image90.svg"/><Relationship Id="rId7" Type="http://schemas.openxmlformats.org/officeDocument/2006/relationships/image" Target="../media/image62.png"/><Relationship Id="rId12" Type="http://schemas.openxmlformats.org/officeDocument/2006/relationships/image" Target="../media/image23.svg"/><Relationship Id="rId17" Type="http://schemas.openxmlformats.org/officeDocument/2006/relationships/image" Target="../media/image15.png"/><Relationship Id="rId2" Type="http://schemas.openxmlformats.org/officeDocument/2006/relationships/image" Target="../media/image53.png"/><Relationship Id="rId16" Type="http://schemas.openxmlformats.org/officeDocument/2006/relationships/image" Target="../media/image2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11" Type="http://schemas.openxmlformats.org/officeDocument/2006/relationships/image" Target="../media/image12.png"/><Relationship Id="rId5" Type="http://schemas.openxmlformats.org/officeDocument/2006/relationships/image" Target="../media/image99.svg"/><Relationship Id="rId15" Type="http://schemas.openxmlformats.org/officeDocument/2006/relationships/image" Target="../media/image10.png"/><Relationship Id="rId10" Type="http://schemas.openxmlformats.org/officeDocument/2006/relationships/image" Target="../media/image80.svg"/><Relationship Id="rId4" Type="http://schemas.openxmlformats.org/officeDocument/2006/relationships/image" Target="../media/image60.png"/><Relationship Id="rId9" Type="http://schemas.openxmlformats.org/officeDocument/2006/relationships/image" Target="../media/image45.png"/><Relationship Id="rId14" Type="http://schemas.openxmlformats.org/officeDocument/2006/relationships/image" Target="../media/image8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svg"/><Relationship Id="rId5" Type="http://schemas.openxmlformats.org/officeDocument/2006/relationships/image" Target="../media/image26.png"/><Relationship Id="rId4" Type="http://schemas.openxmlformats.org/officeDocument/2006/relationships/image" Target="../media/image6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13" Type="http://schemas.openxmlformats.org/officeDocument/2006/relationships/image" Target="../media/image74.png"/><Relationship Id="rId3" Type="http://schemas.openxmlformats.org/officeDocument/2006/relationships/image" Target="../media/image99.svg"/><Relationship Id="rId7" Type="http://schemas.openxmlformats.org/officeDocument/2006/relationships/image" Target="../media/image70.jpeg"/><Relationship Id="rId12" Type="http://schemas.openxmlformats.org/officeDocument/2006/relationships/image" Target="../media/image62.svg"/><Relationship Id="rId2" Type="http://schemas.openxmlformats.org/officeDocument/2006/relationships/image" Target="../media/image60.png"/><Relationship Id="rId16" Type="http://schemas.openxmlformats.org/officeDocument/2006/relationships/image" Target="../media/image11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11" Type="http://schemas.openxmlformats.org/officeDocument/2006/relationships/image" Target="../media/image33.png"/><Relationship Id="rId5" Type="http://schemas.openxmlformats.org/officeDocument/2006/relationships/image" Target="../media/image68.jpeg"/><Relationship Id="rId15" Type="http://schemas.openxmlformats.org/officeDocument/2006/relationships/image" Target="../media/image75.png"/><Relationship Id="rId10" Type="http://schemas.openxmlformats.org/officeDocument/2006/relationships/image" Target="../media/image73.jpeg"/><Relationship Id="rId4" Type="http://schemas.openxmlformats.org/officeDocument/2006/relationships/image" Target="../media/image67.jpeg"/><Relationship Id="rId9" Type="http://schemas.openxmlformats.org/officeDocument/2006/relationships/image" Target="../media/image72.jpeg"/><Relationship Id="rId14" Type="http://schemas.openxmlformats.org/officeDocument/2006/relationships/image" Target="../media/image114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13" Type="http://schemas.openxmlformats.org/officeDocument/2006/relationships/image" Target="../media/image126.svg"/><Relationship Id="rId3" Type="http://schemas.openxmlformats.org/officeDocument/2006/relationships/image" Target="../media/image71.svg"/><Relationship Id="rId7" Type="http://schemas.openxmlformats.org/officeDocument/2006/relationships/image" Target="../media/image79.jpeg"/><Relationship Id="rId12" Type="http://schemas.openxmlformats.org/officeDocument/2006/relationships/image" Target="../media/image83.png"/><Relationship Id="rId17" Type="http://schemas.openxmlformats.org/officeDocument/2006/relationships/image" Target="../media/image130.svg"/><Relationship Id="rId2" Type="http://schemas.openxmlformats.org/officeDocument/2006/relationships/image" Target="../media/image38.png"/><Relationship Id="rId16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11" Type="http://schemas.openxmlformats.org/officeDocument/2006/relationships/image" Target="../media/image124.svg"/><Relationship Id="rId5" Type="http://schemas.openxmlformats.org/officeDocument/2006/relationships/image" Target="../media/image77.jpeg"/><Relationship Id="rId15" Type="http://schemas.openxmlformats.org/officeDocument/2006/relationships/image" Target="../media/image128.svg"/><Relationship Id="rId10" Type="http://schemas.openxmlformats.org/officeDocument/2006/relationships/image" Target="../media/image82.png"/><Relationship Id="rId4" Type="http://schemas.openxmlformats.org/officeDocument/2006/relationships/image" Target="../media/image76.jpeg"/><Relationship Id="rId9" Type="http://schemas.openxmlformats.org/officeDocument/2006/relationships/image" Target="../media/image81.jpeg"/><Relationship Id="rId14" Type="http://schemas.openxmlformats.org/officeDocument/2006/relationships/image" Target="../media/image8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13" Type="http://schemas.openxmlformats.org/officeDocument/2006/relationships/image" Target="../media/image42.svg"/><Relationship Id="rId18" Type="http://schemas.openxmlformats.org/officeDocument/2006/relationships/image" Target="../media/image143.svg"/><Relationship Id="rId3" Type="http://schemas.openxmlformats.org/officeDocument/2006/relationships/image" Target="../media/image132.svg"/><Relationship Id="rId7" Type="http://schemas.openxmlformats.org/officeDocument/2006/relationships/image" Target="../media/image88.jpeg"/><Relationship Id="rId12" Type="http://schemas.openxmlformats.org/officeDocument/2006/relationships/image" Target="../media/image23.png"/><Relationship Id="rId17" Type="http://schemas.openxmlformats.org/officeDocument/2006/relationships/image" Target="../media/image95.png"/><Relationship Id="rId2" Type="http://schemas.openxmlformats.org/officeDocument/2006/relationships/image" Target="../media/image86.png"/><Relationship Id="rId16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11" Type="http://schemas.openxmlformats.org/officeDocument/2006/relationships/image" Target="../media/image92.jpeg"/><Relationship Id="rId5" Type="http://schemas.openxmlformats.org/officeDocument/2006/relationships/image" Target="../media/image71.svg"/><Relationship Id="rId15" Type="http://schemas.openxmlformats.org/officeDocument/2006/relationships/image" Target="../media/image140.svg"/><Relationship Id="rId10" Type="http://schemas.openxmlformats.org/officeDocument/2006/relationships/image" Target="../media/image91.jpeg"/><Relationship Id="rId19" Type="http://schemas.openxmlformats.org/officeDocument/2006/relationships/image" Target="../media/image96.jpeg"/><Relationship Id="rId4" Type="http://schemas.openxmlformats.org/officeDocument/2006/relationships/image" Target="../media/image38.png"/><Relationship Id="rId9" Type="http://schemas.openxmlformats.org/officeDocument/2006/relationships/image" Target="../media/image90.jpeg"/><Relationship Id="rId14" Type="http://schemas.openxmlformats.org/officeDocument/2006/relationships/image" Target="../media/image9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2.png"/><Relationship Id="rId3" Type="http://schemas.openxmlformats.org/officeDocument/2006/relationships/image" Target="../media/image146.svg"/><Relationship Id="rId7" Type="http://schemas.openxmlformats.org/officeDocument/2006/relationships/image" Target="../media/image58.svg"/><Relationship Id="rId12" Type="http://schemas.openxmlformats.org/officeDocument/2006/relationships/image" Target="../media/image101.jpeg"/><Relationship Id="rId2" Type="http://schemas.openxmlformats.org/officeDocument/2006/relationships/image" Target="../media/image97.png"/><Relationship Id="rId16" Type="http://schemas.openxmlformats.org/officeDocument/2006/relationships/image" Target="../media/image15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100.jpeg"/><Relationship Id="rId5" Type="http://schemas.openxmlformats.org/officeDocument/2006/relationships/image" Target="../media/image148.svg"/><Relationship Id="rId15" Type="http://schemas.openxmlformats.org/officeDocument/2006/relationships/image" Target="../media/image102.png"/><Relationship Id="rId10" Type="http://schemas.openxmlformats.org/officeDocument/2006/relationships/image" Target="../media/image99.jpeg"/><Relationship Id="rId4" Type="http://schemas.openxmlformats.org/officeDocument/2006/relationships/image" Target="../media/image98.png"/><Relationship Id="rId9" Type="http://schemas.openxmlformats.org/officeDocument/2006/relationships/image" Target="../media/image62.svg"/><Relationship Id="rId14" Type="http://schemas.openxmlformats.org/officeDocument/2006/relationships/image" Target="../media/image2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146.svg"/><Relationship Id="rId7" Type="http://schemas.openxmlformats.org/officeDocument/2006/relationships/image" Target="../media/image20.svg"/><Relationship Id="rId12" Type="http://schemas.openxmlformats.org/officeDocument/2006/relationships/image" Target="../media/image105.jpe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04.jpeg"/><Relationship Id="rId5" Type="http://schemas.openxmlformats.org/officeDocument/2006/relationships/image" Target="../media/image58.svg"/><Relationship Id="rId10" Type="http://schemas.openxmlformats.org/officeDocument/2006/relationships/image" Target="../media/image62.svg"/><Relationship Id="rId4" Type="http://schemas.openxmlformats.org/officeDocument/2006/relationships/image" Target="../media/image31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98.png"/><Relationship Id="rId3" Type="http://schemas.openxmlformats.org/officeDocument/2006/relationships/image" Target="../media/image69.svg"/><Relationship Id="rId7" Type="http://schemas.openxmlformats.org/officeDocument/2006/relationships/image" Target="../media/image146.svg"/><Relationship Id="rId12" Type="http://schemas.openxmlformats.org/officeDocument/2006/relationships/image" Target="../media/image106.png"/><Relationship Id="rId2" Type="http://schemas.openxmlformats.org/officeDocument/2006/relationships/image" Target="../media/image37.png"/><Relationship Id="rId16" Type="http://schemas.openxmlformats.org/officeDocument/2006/relationships/image" Target="../media/image2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11" Type="http://schemas.openxmlformats.org/officeDocument/2006/relationships/image" Target="../media/image58.svg"/><Relationship Id="rId5" Type="http://schemas.openxmlformats.org/officeDocument/2006/relationships/image" Target="../media/image20.svg"/><Relationship Id="rId15" Type="http://schemas.openxmlformats.org/officeDocument/2006/relationships/image" Target="../media/image12.png"/><Relationship Id="rId10" Type="http://schemas.openxmlformats.org/officeDocument/2006/relationships/image" Target="../media/image31.png"/><Relationship Id="rId4" Type="http://schemas.openxmlformats.org/officeDocument/2006/relationships/image" Target="../media/image10.png"/><Relationship Id="rId9" Type="http://schemas.openxmlformats.org/officeDocument/2006/relationships/image" Target="../media/image62.svg"/><Relationship Id="rId14" Type="http://schemas.openxmlformats.org/officeDocument/2006/relationships/image" Target="../media/image14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146.svg"/><Relationship Id="rId7" Type="http://schemas.openxmlformats.org/officeDocument/2006/relationships/image" Target="../media/image20.svg"/><Relationship Id="rId12" Type="http://schemas.openxmlformats.org/officeDocument/2006/relationships/image" Target="../media/image109.jpe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62.svg"/><Relationship Id="rId5" Type="http://schemas.openxmlformats.org/officeDocument/2006/relationships/image" Target="../media/image58.svg"/><Relationship Id="rId10" Type="http://schemas.openxmlformats.org/officeDocument/2006/relationships/image" Target="../media/image33.png"/><Relationship Id="rId4" Type="http://schemas.openxmlformats.org/officeDocument/2006/relationships/image" Target="../media/image31.png"/><Relationship Id="rId9" Type="http://schemas.openxmlformats.org/officeDocument/2006/relationships/image" Target="../media/image10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svg"/><Relationship Id="rId13" Type="http://schemas.openxmlformats.org/officeDocument/2006/relationships/image" Target="../media/image10.png"/><Relationship Id="rId3" Type="http://schemas.openxmlformats.org/officeDocument/2006/relationships/image" Target="../media/image146.svg"/><Relationship Id="rId7" Type="http://schemas.openxmlformats.org/officeDocument/2006/relationships/image" Target="../media/image33.png"/><Relationship Id="rId12" Type="http://schemas.openxmlformats.org/officeDocument/2006/relationships/image" Target="../media/image114.jpe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11" Type="http://schemas.openxmlformats.org/officeDocument/2006/relationships/image" Target="../media/image113.jpeg"/><Relationship Id="rId5" Type="http://schemas.openxmlformats.org/officeDocument/2006/relationships/image" Target="../media/image58.svg"/><Relationship Id="rId10" Type="http://schemas.openxmlformats.org/officeDocument/2006/relationships/image" Target="../media/image112.jpeg"/><Relationship Id="rId4" Type="http://schemas.openxmlformats.org/officeDocument/2006/relationships/image" Target="../media/image31.png"/><Relationship Id="rId9" Type="http://schemas.openxmlformats.org/officeDocument/2006/relationships/image" Target="../media/image111.jpeg"/><Relationship Id="rId14" Type="http://schemas.openxmlformats.org/officeDocument/2006/relationships/image" Target="../media/image20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16.jpeg"/><Relationship Id="rId18" Type="http://schemas.openxmlformats.org/officeDocument/2006/relationships/image" Target="../media/image20.svg"/><Relationship Id="rId3" Type="http://schemas.openxmlformats.org/officeDocument/2006/relationships/image" Target="../media/image146.svg"/><Relationship Id="rId7" Type="http://schemas.openxmlformats.org/officeDocument/2006/relationships/image" Target="../media/image99.svg"/><Relationship Id="rId12" Type="http://schemas.openxmlformats.org/officeDocument/2006/relationships/image" Target="../media/image115.jpeg"/><Relationship Id="rId17" Type="http://schemas.openxmlformats.org/officeDocument/2006/relationships/image" Target="../media/image10.png"/><Relationship Id="rId2" Type="http://schemas.openxmlformats.org/officeDocument/2006/relationships/image" Target="../media/image97.png"/><Relationship Id="rId16" Type="http://schemas.openxmlformats.org/officeDocument/2006/relationships/image" Target="../media/image119.jpeg"/><Relationship Id="rId20" Type="http://schemas.openxmlformats.org/officeDocument/2006/relationships/image" Target="../media/image2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2.svg"/><Relationship Id="rId5" Type="http://schemas.openxmlformats.org/officeDocument/2006/relationships/image" Target="../media/image58.svg"/><Relationship Id="rId15" Type="http://schemas.openxmlformats.org/officeDocument/2006/relationships/image" Target="../media/image118.jpeg"/><Relationship Id="rId10" Type="http://schemas.openxmlformats.org/officeDocument/2006/relationships/image" Target="../media/image33.png"/><Relationship Id="rId19" Type="http://schemas.openxmlformats.org/officeDocument/2006/relationships/image" Target="../media/image12.png"/><Relationship Id="rId4" Type="http://schemas.openxmlformats.org/officeDocument/2006/relationships/image" Target="../media/image31.png"/><Relationship Id="rId9" Type="http://schemas.openxmlformats.org/officeDocument/2006/relationships/image" Target="../media/image148.svg"/><Relationship Id="rId14" Type="http://schemas.openxmlformats.org/officeDocument/2006/relationships/image" Target="../media/image11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13" Type="http://schemas.openxmlformats.org/officeDocument/2006/relationships/image" Target="../media/image176.svg"/><Relationship Id="rId3" Type="http://schemas.openxmlformats.org/officeDocument/2006/relationships/image" Target="../media/image146.svg"/><Relationship Id="rId7" Type="http://schemas.openxmlformats.org/officeDocument/2006/relationships/image" Target="../media/image62.svg"/><Relationship Id="rId12" Type="http://schemas.openxmlformats.org/officeDocument/2006/relationships/image" Target="../media/image123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174.svg"/><Relationship Id="rId5" Type="http://schemas.openxmlformats.org/officeDocument/2006/relationships/image" Target="../media/image58.svg"/><Relationship Id="rId10" Type="http://schemas.openxmlformats.org/officeDocument/2006/relationships/image" Target="../media/image122.png"/><Relationship Id="rId4" Type="http://schemas.openxmlformats.org/officeDocument/2006/relationships/image" Target="../media/image31.png"/><Relationship Id="rId9" Type="http://schemas.openxmlformats.org/officeDocument/2006/relationships/image" Target="../media/image12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23.png"/><Relationship Id="rId3" Type="http://schemas.openxmlformats.org/officeDocument/2006/relationships/image" Target="../media/image148.svg"/><Relationship Id="rId7" Type="http://schemas.openxmlformats.org/officeDocument/2006/relationships/image" Target="../media/image58.svg"/><Relationship Id="rId12" Type="http://schemas.openxmlformats.org/officeDocument/2006/relationships/image" Target="../media/image23.sv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12.png"/><Relationship Id="rId5" Type="http://schemas.openxmlformats.org/officeDocument/2006/relationships/image" Target="../media/image146.svg"/><Relationship Id="rId10" Type="http://schemas.openxmlformats.org/officeDocument/2006/relationships/image" Target="../media/image124.jpeg"/><Relationship Id="rId4" Type="http://schemas.openxmlformats.org/officeDocument/2006/relationships/image" Target="../media/image97.png"/><Relationship Id="rId9" Type="http://schemas.openxmlformats.org/officeDocument/2006/relationships/image" Target="../media/image62.svg"/><Relationship Id="rId14" Type="http://schemas.openxmlformats.org/officeDocument/2006/relationships/image" Target="../media/image176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3" Type="http://schemas.openxmlformats.org/officeDocument/2006/relationships/image" Target="../media/image146.svg"/><Relationship Id="rId7" Type="http://schemas.openxmlformats.org/officeDocument/2006/relationships/image" Target="../media/image62.sv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58.svg"/><Relationship Id="rId4" Type="http://schemas.openxmlformats.org/officeDocument/2006/relationships/image" Target="../media/image31.png"/><Relationship Id="rId9" Type="http://schemas.openxmlformats.org/officeDocument/2006/relationships/image" Target="../media/image12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85.svg"/><Relationship Id="rId18" Type="http://schemas.openxmlformats.org/officeDocument/2006/relationships/image" Target="../media/image132.png"/><Relationship Id="rId3" Type="http://schemas.openxmlformats.org/officeDocument/2006/relationships/image" Target="../media/image62.svg"/><Relationship Id="rId7" Type="http://schemas.openxmlformats.org/officeDocument/2006/relationships/image" Target="../media/image126.svg"/><Relationship Id="rId12" Type="http://schemas.openxmlformats.org/officeDocument/2006/relationships/image" Target="../media/image129.png"/><Relationship Id="rId17" Type="http://schemas.openxmlformats.org/officeDocument/2006/relationships/image" Target="../media/image131.png"/><Relationship Id="rId2" Type="http://schemas.openxmlformats.org/officeDocument/2006/relationships/image" Target="../media/image33.png"/><Relationship Id="rId16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11" Type="http://schemas.openxmlformats.org/officeDocument/2006/relationships/image" Target="../media/image124.svg"/><Relationship Id="rId5" Type="http://schemas.openxmlformats.org/officeDocument/2006/relationships/image" Target="../media/image181.svg"/><Relationship Id="rId15" Type="http://schemas.openxmlformats.org/officeDocument/2006/relationships/image" Target="../media/image20.svg"/><Relationship Id="rId10" Type="http://schemas.openxmlformats.org/officeDocument/2006/relationships/image" Target="../media/image82.png"/><Relationship Id="rId19" Type="http://schemas.openxmlformats.org/officeDocument/2006/relationships/image" Target="../media/image133.png"/><Relationship Id="rId4" Type="http://schemas.openxmlformats.org/officeDocument/2006/relationships/image" Target="../media/image127.png"/><Relationship Id="rId9" Type="http://schemas.openxmlformats.org/officeDocument/2006/relationships/image" Target="../media/image183.sv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964549">
            <a:off x="14271211" y="-1693888"/>
            <a:ext cx="5301876" cy="5640293"/>
          </a:xfrm>
          <a:custGeom>
            <a:avLst/>
            <a:gdLst/>
            <a:ahLst/>
            <a:cxnLst/>
            <a:rect l="l" t="t" r="r" b="b"/>
            <a:pathLst>
              <a:path w="5301876" h="5640293">
                <a:moveTo>
                  <a:pt x="0" y="0"/>
                </a:moveTo>
                <a:lnTo>
                  <a:pt x="5301875" y="0"/>
                </a:lnTo>
                <a:lnTo>
                  <a:pt x="5301875" y="5640293"/>
                </a:lnTo>
                <a:lnTo>
                  <a:pt x="0" y="56402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274770">
            <a:off x="14667873" y="2764685"/>
            <a:ext cx="2481673" cy="5322623"/>
          </a:xfrm>
          <a:custGeom>
            <a:avLst/>
            <a:gdLst/>
            <a:ahLst/>
            <a:cxnLst/>
            <a:rect l="l" t="t" r="r" b="b"/>
            <a:pathLst>
              <a:path w="2481673" h="5322623">
                <a:moveTo>
                  <a:pt x="0" y="0"/>
                </a:moveTo>
                <a:lnTo>
                  <a:pt x="2481673" y="0"/>
                </a:lnTo>
                <a:lnTo>
                  <a:pt x="2481673" y="5322624"/>
                </a:lnTo>
                <a:lnTo>
                  <a:pt x="0" y="53226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6667341">
            <a:off x="-1589784" y="4055254"/>
            <a:ext cx="4737391" cy="5039777"/>
          </a:xfrm>
          <a:custGeom>
            <a:avLst/>
            <a:gdLst/>
            <a:ahLst/>
            <a:cxnLst/>
            <a:rect l="l" t="t" r="r" b="b"/>
            <a:pathLst>
              <a:path w="4737391" h="5039777">
                <a:moveTo>
                  <a:pt x="0" y="0"/>
                </a:moveTo>
                <a:lnTo>
                  <a:pt x="4737390" y="0"/>
                </a:lnTo>
                <a:lnTo>
                  <a:pt x="4737390" y="5039777"/>
                </a:lnTo>
                <a:lnTo>
                  <a:pt x="0" y="5039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3421309">
            <a:off x="17991204" y="5541631"/>
            <a:ext cx="593592" cy="5628886"/>
          </a:xfrm>
          <a:custGeom>
            <a:avLst/>
            <a:gdLst/>
            <a:ahLst/>
            <a:cxnLst/>
            <a:rect l="l" t="t" r="r" b="b"/>
            <a:pathLst>
              <a:path w="593592" h="5628886">
                <a:moveTo>
                  <a:pt x="0" y="0"/>
                </a:moveTo>
                <a:lnTo>
                  <a:pt x="593592" y="0"/>
                </a:lnTo>
                <a:lnTo>
                  <a:pt x="593592" y="5628886"/>
                </a:lnTo>
                <a:lnTo>
                  <a:pt x="0" y="56288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9246242">
            <a:off x="10646606" y="7987232"/>
            <a:ext cx="3504624" cy="3728323"/>
          </a:xfrm>
          <a:custGeom>
            <a:avLst/>
            <a:gdLst/>
            <a:ahLst/>
            <a:cxnLst/>
            <a:rect l="l" t="t" r="r" b="b"/>
            <a:pathLst>
              <a:path w="3504624" h="3728323">
                <a:moveTo>
                  <a:pt x="0" y="0"/>
                </a:moveTo>
                <a:lnTo>
                  <a:pt x="3504624" y="0"/>
                </a:lnTo>
                <a:lnTo>
                  <a:pt x="3504624" y="3728324"/>
                </a:lnTo>
                <a:lnTo>
                  <a:pt x="0" y="37283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952253" y="3953130"/>
            <a:ext cx="14383494" cy="2815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88"/>
              </a:lnSpc>
            </a:pPr>
            <a:r>
              <a:rPr lang="en-US" sz="14400">
                <a:solidFill>
                  <a:srgbClr val="FFFFFF"/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Портфолио </a:t>
            </a:r>
          </a:p>
        </p:txBody>
      </p:sp>
      <p:sp>
        <p:nvSpPr>
          <p:cNvPr id="8" name="Freeform 8"/>
          <p:cNvSpPr/>
          <p:nvPr/>
        </p:nvSpPr>
        <p:spPr>
          <a:xfrm rot="-499851">
            <a:off x="1028700" y="497363"/>
            <a:ext cx="3464417" cy="3700312"/>
          </a:xfrm>
          <a:custGeom>
            <a:avLst/>
            <a:gdLst/>
            <a:ahLst/>
            <a:cxnLst/>
            <a:rect l="l" t="t" r="r" b="b"/>
            <a:pathLst>
              <a:path w="3464417" h="3700312">
                <a:moveTo>
                  <a:pt x="0" y="0"/>
                </a:moveTo>
                <a:lnTo>
                  <a:pt x="3464417" y="0"/>
                </a:lnTo>
                <a:lnTo>
                  <a:pt x="3464417" y="3700311"/>
                </a:lnTo>
                <a:lnTo>
                  <a:pt x="0" y="370031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850579" y="6575142"/>
            <a:ext cx="4586843" cy="833971"/>
          </a:xfrm>
          <a:custGeom>
            <a:avLst/>
            <a:gdLst/>
            <a:ahLst/>
            <a:cxnLst/>
            <a:rect l="l" t="t" r="r" b="b"/>
            <a:pathLst>
              <a:path w="4586843" h="833971">
                <a:moveTo>
                  <a:pt x="0" y="0"/>
                </a:moveTo>
                <a:lnTo>
                  <a:pt x="4586842" y="0"/>
                </a:lnTo>
                <a:lnTo>
                  <a:pt x="4586842" y="833972"/>
                </a:lnTo>
                <a:lnTo>
                  <a:pt x="0" y="83397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2244129">
            <a:off x="2710763" y="7203480"/>
            <a:ext cx="999144" cy="5335235"/>
          </a:xfrm>
          <a:custGeom>
            <a:avLst/>
            <a:gdLst/>
            <a:ahLst/>
            <a:cxnLst/>
            <a:rect l="l" t="t" r="r" b="b"/>
            <a:pathLst>
              <a:path w="999144" h="5335235">
                <a:moveTo>
                  <a:pt x="0" y="0"/>
                </a:moveTo>
                <a:lnTo>
                  <a:pt x="999144" y="0"/>
                </a:lnTo>
                <a:lnTo>
                  <a:pt x="999144" y="5335235"/>
                </a:lnTo>
                <a:lnTo>
                  <a:pt x="0" y="533523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605211" y="6725447"/>
            <a:ext cx="5077579" cy="505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9"/>
              </a:lnSpc>
              <a:spcBef>
                <a:spcPct val="0"/>
              </a:spcBef>
            </a:pPr>
            <a:r>
              <a:rPr lang="en-US" sz="3769" spc="162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Христина Бакина</a:t>
            </a:r>
          </a:p>
        </p:txBody>
      </p:sp>
      <p:sp>
        <p:nvSpPr>
          <p:cNvPr id="12" name="Freeform 12"/>
          <p:cNvSpPr/>
          <p:nvPr/>
        </p:nvSpPr>
        <p:spPr>
          <a:xfrm rot="9246242">
            <a:off x="4794441" y="-1660443"/>
            <a:ext cx="3621538" cy="3852700"/>
          </a:xfrm>
          <a:custGeom>
            <a:avLst/>
            <a:gdLst/>
            <a:ahLst/>
            <a:cxnLst/>
            <a:rect l="l" t="t" r="r" b="b"/>
            <a:pathLst>
              <a:path w="3621538" h="3852700">
                <a:moveTo>
                  <a:pt x="0" y="0"/>
                </a:moveTo>
                <a:lnTo>
                  <a:pt x="3621539" y="0"/>
                </a:lnTo>
                <a:lnTo>
                  <a:pt x="3621539" y="3852701"/>
                </a:lnTo>
                <a:lnTo>
                  <a:pt x="0" y="385270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05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328563">
            <a:off x="8462955" y="8446177"/>
            <a:ext cx="4819245" cy="5126856"/>
          </a:xfrm>
          <a:custGeom>
            <a:avLst/>
            <a:gdLst/>
            <a:ahLst/>
            <a:cxnLst/>
            <a:rect l="l" t="t" r="r" b="b"/>
            <a:pathLst>
              <a:path w="4819245" h="5126856">
                <a:moveTo>
                  <a:pt x="0" y="0"/>
                </a:moveTo>
                <a:lnTo>
                  <a:pt x="4819245" y="0"/>
                </a:lnTo>
                <a:lnTo>
                  <a:pt x="4819245" y="5126856"/>
                </a:lnTo>
                <a:lnTo>
                  <a:pt x="0" y="512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45048">
            <a:off x="-225912" y="-2193570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1" y="0"/>
                </a:lnTo>
                <a:lnTo>
                  <a:pt x="4398601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498892">
            <a:off x="1171837" y="7567177"/>
            <a:ext cx="2355303" cy="5445788"/>
          </a:xfrm>
          <a:custGeom>
            <a:avLst/>
            <a:gdLst/>
            <a:ahLst/>
            <a:cxnLst/>
            <a:rect l="l" t="t" r="r" b="b"/>
            <a:pathLst>
              <a:path w="2355303" h="5445788">
                <a:moveTo>
                  <a:pt x="0" y="0"/>
                </a:moveTo>
                <a:lnTo>
                  <a:pt x="2355303" y="0"/>
                </a:lnTo>
                <a:lnTo>
                  <a:pt x="2355303" y="5445788"/>
                </a:lnTo>
                <a:lnTo>
                  <a:pt x="0" y="54457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02437" y="2652632"/>
            <a:ext cx="5435863" cy="988339"/>
          </a:xfrm>
          <a:custGeom>
            <a:avLst/>
            <a:gdLst/>
            <a:ahLst/>
            <a:cxnLst/>
            <a:rect l="l" t="t" r="r" b="b"/>
            <a:pathLst>
              <a:path w="5435863" h="988339">
                <a:moveTo>
                  <a:pt x="0" y="0"/>
                </a:moveTo>
                <a:lnTo>
                  <a:pt x="5435862" y="0"/>
                </a:lnTo>
                <a:lnTo>
                  <a:pt x="5435862" y="988339"/>
                </a:lnTo>
                <a:lnTo>
                  <a:pt x="0" y="9883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718676" y="753610"/>
            <a:ext cx="6850648" cy="8085528"/>
          </a:xfrm>
          <a:custGeom>
            <a:avLst/>
            <a:gdLst/>
            <a:ahLst/>
            <a:cxnLst/>
            <a:rect l="l" t="t" r="r" b="b"/>
            <a:pathLst>
              <a:path w="6850648" h="8085528">
                <a:moveTo>
                  <a:pt x="0" y="0"/>
                </a:moveTo>
                <a:lnTo>
                  <a:pt x="6850648" y="0"/>
                </a:lnTo>
                <a:lnTo>
                  <a:pt x="6850648" y="8085528"/>
                </a:lnTo>
                <a:lnTo>
                  <a:pt x="0" y="808552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48220" y="2405670"/>
            <a:ext cx="5027921" cy="3090504"/>
          </a:xfrm>
          <a:custGeom>
            <a:avLst/>
            <a:gdLst/>
            <a:ahLst/>
            <a:cxnLst/>
            <a:rect l="l" t="t" r="r" b="b"/>
            <a:pathLst>
              <a:path w="5027921" h="3090504">
                <a:moveTo>
                  <a:pt x="0" y="0"/>
                </a:moveTo>
                <a:lnTo>
                  <a:pt x="5027920" y="0"/>
                </a:lnTo>
                <a:lnTo>
                  <a:pt x="5027920" y="3090504"/>
                </a:lnTo>
                <a:lnTo>
                  <a:pt x="0" y="309050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t="-97285" r="-57673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967524" y="4336900"/>
            <a:ext cx="836701" cy="648194"/>
          </a:xfrm>
          <a:custGeom>
            <a:avLst/>
            <a:gdLst/>
            <a:ahLst/>
            <a:cxnLst/>
            <a:rect l="l" t="t" r="r" b="b"/>
            <a:pathLst>
              <a:path w="836701" h="648194">
                <a:moveTo>
                  <a:pt x="0" y="0"/>
                </a:moveTo>
                <a:lnTo>
                  <a:pt x="836701" y="0"/>
                </a:lnTo>
                <a:lnTo>
                  <a:pt x="836701" y="648194"/>
                </a:lnTo>
                <a:lnTo>
                  <a:pt x="0" y="64819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b="-22505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3055581" y="2757935"/>
            <a:ext cx="615627" cy="799995"/>
          </a:xfrm>
          <a:custGeom>
            <a:avLst/>
            <a:gdLst/>
            <a:ahLst/>
            <a:cxnLst/>
            <a:rect l="l" t="t" r="r" b="b"/>
            <a:pathLst>
              <a:path w="615627" h="799995">
                <a:moveTo>
                  <a:pt x="0" y="0"/>
                </a:moveTo>
                <a:lnTo>
                  <a:pt x="615626" y="0"/>
                </a:lnTo>
                <a:lnTo>
                  <a:pt x="615626" y="799994"/>
                </a:lnTo>
                <a:lnTo>
                  <a:pt x="0" y="79999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1119" r="-38110" b="-30898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5581" y="3578922"/>
            <a:ext cx="647109" cy="664895"/>
          </a:xfrm>
          <a:custGeom>
            <a:avLst/>
            <a:gdLst/>
            <a:ahLst/>
            <a:cxnLst/>
            <a:rect l="l" t="t" r="r" b="b"/>
            <a:pathLst>
              <a:path w="647109" h="664895">
                <a:moveTo>
                  <a:pt x="0" y="0"/>
                </a:moveTo>
                <a:lnTo>
                  <a:pt x="647108" y="0"/>
                </a:lnTo>
                <a:lnTo>
                  <a:pt x="647108" y="664895"/>
                </a:lnTo>
                <a:lnTo>
                  <a:pt x="0" y="66489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1450" r="-19809" b="-30477"/>
            </a:stretch>
          </a:blipFill>
        </p:spPr>
      </p:sp>
      <p:sp>
        <p:nvSpPr>
          <p:cNvPr id="11" name="Freeform 11"/>
          <p:cNvSpPr/>
          <p:nvPr/>
        </p:nvSpPr>
        <p:spPr>
          <a:xfrm rot="3062204">
            <a:off x="11667611" y="5899138"/>
            <a:ext cx="631341" cy="554617"/>
          </a:xfrm>
          <a:custGeom>
            <a:avLst/>
            <a:gdLst/>
            <a:ahLst/>
            <a:cxnLst/>
            <a:rect l="l" t="t" r="r" b="b"/>
            <a:pathLst>
              <a:path w="631341" h="554617">
                <a:moveTo>
                  <a:pt x="0" y="0"/>
                </a:moveTo>
                <a:lnTo>
                  <a:pt x="631341" y="0"/>
                </a:lnTo>
                <a:lnTo>
                  <a:pt x="631341" y="554617"/>
                </a:lnTo>
                <a:lnTo>
                  <a:pt x="0" y="5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b="-21099"/>
            </a:stretch>
          </a:blipFill>
        </p:spPr>
      </p:sp>
      <p:sp>
        <p:nvSpPr>
          <p:cNvPr id="12" name="Freeform 12"/>
          <p:cNvSpPr/>
          <p:nvPr/>
        </p:nvSpPr>
        <p:spPr>
          <a:xfrm rot="3062204">
            <a:off x="12304513" y="5899138"/>
            <a:ext cx="631341" cy="554617"/>
          </a:xfrm>
          <a:custGeom>
            <a:avLst/>
            <a:gdLst/>
            <a:ahLst/>
            <a:cxnLst/>
            <a:rect l="l" t="t" r="r" b="b"/>
            <a:pathLst>
              <a:path w="631341" h="554617">
                <a:moveTo>
                  <a:pt x="0" y="0"/>
                </a:moveTo>
                <a:lnTo>
                  <a:pt x="631341" y="0"/>
                </a:lnTo>
                <a:lnTo>
                  <a:pt x="631341" y="554617"/>
                </a:lnTo>
                <a:lnTo>
                  <a:pt x="0" y="5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b="-21099"/>
            </a:stretch>
          </a:blipFill>
        </p:spPr>
      </p:sp>
      <p:sp>
        <p:nvSpPr>
          <p:cNvPr id="13" name="Freeform 13"/>
          <p:cNvSpPr/>
          <p:nvPr/>
        </p:nvSpPr>
        <p:spPr>
          <a:xfrm rot="3062204">
            <a:off x="12941415" y="5899138"/>
            <a:ext cx="631341" cy="554617"/>
          </a:xfrm>
          <a:custGeom>
            <a:avLst/>
            <a:gdLst/>
            <a:ahLst/>
            <a:cxnLst/>
            <a:rect l="l" t="t" r="r" b="b"/>
            <a:pathLst>
              <a:path w="631341" h="554617">
                <a:moveTo>
                  <a:pt x="0" y="0"/>
                </a:moveTo>
                <a:lnTo>
                  <a:pt x="631341" y="0"/>
                </a:lnTo>
                <a:lnTo>
                  <a:pt x="631341" y="554617"/>
                </a:lnTo>
                <a:lnTo>
                  <a:pt x="0" y="5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b="-21099"/>
            </a:stretch>
          </a:blipFill>
        </p:spPr>
      </p:sp>
      <p:sp>
        <p:nvSpPr>
          <p:cNvPr id="14" name="Freeform 14"/>
          <p:cNvSpPr/>
          <p:nvPr/>
        </p:nvSpPr>
        <p:spPr>
          <a:xfrm rot="3062204">
            <a:off x="13578317" y="5899138"/>
            <a:ext cx="631341" cy="554617"/>
          </a:xfrm>
          <a:custGeom>
            <a:avLst/>
            <a:gdLst/>
            <a:ahLst/>
            <a:cxnLst/>
            <a:rect l="l" t="t" r="r" b="b"/>
            <a:pathLst>
              <a:path w="631341" h="554617">
                <a:moveTo>
                  <a:pt x="0" y="0"/>
                </a:moveTo>
                <a:lnTo>
                  <a:pt x="631341" y="0"/>
                </a:lnTo>
                <a:lnTo>
                  <a:pt x="631341" y="554617"/>
                </a:lnTo>
                <a:lnTo>
                  <a:pt x="0" y="5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b="-21099"/>
            </a:stretch>
          </a:blipFill>
        </p:spPr>
      </p:sp>
      <p:sp>
        <p:nvSpPr>
          <p:cNvPr id="15" name="Freeform 15"/>
          <p:cNvSpPr/>
          <p:nvPr/>
        </p:nvSpPr>
        <p:spPr>
          <a:xfrm rot="3062204">
            <a:off x="14254089" y="5849834"/>
            <a:ext cx="631341" cy="554617"/>
          </a:xfrm>
          <a:custGeom>
            <a:avLst/>
            <a:gdLst/>
            <a:ahLst/>
            <a:cxnLst/>
            <a:rect l="l" t="t" r="r" b="b"/>
            <a:pathLst>
              <a:path w="631341" h="554617">
                <a:moveTo>
                  <a:pt x="0" y="0"/>
                </a:moveTo>
                <a:lnTo>
                  <a:pt x="631342" y="0"/>
                </a:lnTo>
                <a:lnTo>
                  <a:pt x="631342" y="554617"/>
                </a:lnTo>
                <a:lnTo>
                  <a:pt x="0" y="5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b="-21099"/>
            </a:stretch>
          </a:blipFill>
        </p:spPr>
      </p:sp>
      <p:sp>
        <p:nvSpPr>
          <p:cNvPr id="16" name="Freeform 16"/>
          <p:cNvSpPr/>
          <p:nvPr/>
        </p:nvSpPr>
        <p:spPr>
          <a:xfrm rot="3062204">
            <a:off x="14949079" y="5899138"/>
            <a:ext cx="631341" cy="554617"/>
          </a:xfrm>
          <a:custGeom>
            <a:avLst/>
            <a:gdLst/>
            <a:ahLst/>
            <a:cxnLst/>
            <a:rect l="l" t="t" r="r" b="b"/>
            <a:pathLst>
              <a:path w="631341" h="554617">
                <a:moveTo>
                  <a:pt x="0" y="0"/>
                </a:moveTo>
                <a:lnTo>
                  <a:pt x="631341" y="0"/>
                </a:lnTo>
                <a:lnTo>
                  <a:pt x="631341" y="554617"/>
                </a:lnTo>
                <a:lnTo>
                  <a:pt x="0" y="5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b="-21099"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546819" y="1206191"/>
            <a:ext cx="5435863" cy="988339"/>
          </a:xfrm>
          <a:custGeom>
            <a:avLst/>
            <a:gdLst/>
            <a:ahLst/>
            <a:cxnLst/>
            <a:rect l="l" t="t" r="r" b="b"/>
            <a:pathLst>
              <a:path w="5435863" h="988339">
                <a:moveTo>
                  <a:pt x="0" y="0"/>
                </a:moveTo>
                <a:lnTo>
                  <a:pt x="5435862" y="0"/>
                </a:lnTo>
                <a:lnTo>
                  <a:pt x="5435862" y="988338"/>
                </a:lnTo>
                <a:lnTo>
                  <a:pt x="0" y="9883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4328563">
            <a:off x="13807940" y="3002177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4328563">
            <a:off x="14302313" y="3002177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4328563">
            <a:off x="14753499" y="2984528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4328563">
            <a:off x="15196689" y="3002177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6" y="0"/>
                </a:lnTo>
                <a:lnTo>
                  <a:pt x="374746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4328563">
            <a:off x="15678618" y="2984528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4328563">
            <a:off x="16138738" y="2984528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4328563">
            <a:off x="16603737" y="2984528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4328563">
            <a:off x="17033161" y="2958600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6" y="0"/>
                </a:lnTo>
                <a:lnTo>
                  <a:pt x="374746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4328563">
            <a:off x="13864039" y="3712037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xmlns="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4328563">
            <a:off x="14302313" y="3681109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xmlns="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4328563">
            <a:off x="14753499" y="3681109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xmlns="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328563">
            <a:off x="15204685" y="3681109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:asvg="http://schemas.microsoft.com/office/drawing/2016/SVG/main" xmlns="" r:embed="rId3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4328563">
            <a:off x="15678618" y="3681109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40">
              <a:extLst>
                <a:ext uri="{96DAC541-7B7A-43D3-8B79-37D633B846F1}">
                  <asvg:svgBlip xmlns:asvg="http://schemas.microsoft.com/office/drawing/2016/SVG/main" xmlns="" r:embed="rId4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4328563">
            <a:off x="13864039" y="4496868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42">
              <a:extLst>
                <a:ext uri="{96DAC541-7B7A-43D3-8B79-37D633B846F1}">
                  <asvg:svgBlip xmlns:asvg="http://schemas.microsoft.com/office/drawing/2016/SVG/main" xmlns="" r:embed="rId43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 rot="4328563">
            <a:off x="14302313" y="4476967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44">
              <a:extLst>
                <a:ext uri="{96DAC541-7B7A-43D3-8B79-37D633B846F1}">
                  <asvg:svgBlip xmlns:asvg="http://schemas.microsoft.com/office/drawing/2016/SVG/main" xmlns="" r:embed="rId45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4328563">
            <a:off x="14753499" y="4461664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5" y="0"/>
                </a:lnTo>
                <a:lnTo>
                  <a:pt x="374745" y="398666"/>
                </a:lnTo>
                <a:lnTo>
                  <a:pt x="0" y="398666"/>
                </a:lnTo>
                <a:lnTo>
                  <a:pt x="0" y="0"/>
                </a:lnTo>
                <a:close/>
              </a:path>
            </a:pathLst>
          </a:custGeom>
          <a:blipFill>
            <a:blip r:embed="rId46">
              <a:extLst>
                <a:ext uri="{96DAC541-7B7A-43D3-8B79-37D633B846F1}">
                  <asvg:svgBlip xmlns:asvg="http://schemas.microsoft.com/office/drawing/2016/SVG/main" xmlns="" r:embed="rId47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4328563">
            <a:off x="15184244" y="4438628"/>
            <a:ext cx="374745" cy="398665"/>
          </a:xfrm>
          <a:custGeom>
            <a:avLst/>
            <a:gdLst/>
            <a:ahLst/>
            <a:cxnLst/>
            <a:rect l="l" t="t" r="r" b="b"/>
            <a:pathLst>
              <a:path w="374745" h="398665">
                <a:moveTo>
                  <a:pt x="0" y="0"/>
                </a:moveTo>
                <a:lnTo>
                  <a:pt x="374746" y="0"/>
                </a:lnTo>
                <a:lnTo>
                  <a:pt x="374746" y="398665"/>
                </a:lnTo>
                <a:lnTo>
                  <a:pt x="0" y="398665"/>
                </a:lnTo>
                <a:lnTo>
                  <a:pt x="0" y="0"/>
                </a:lnTo>
                <a:close/>
              </a:path>
            </a:pathLst>
          </a:custGeom>
          <a:blipFill>
            <a:blip r:embed="rId48">
              <a:extLst>
                <a:ext uri="{96DAC541-7B7A-43D3-8B79-37D633B846F1}">
                  <asvg:svgBlip xmlns:asvg="http://schemas.microsoft.com/office/drawing/2016/SVG/main" xmlns="" r:embed="rId49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350797" flipH="1">
            <a:off x="13335713" y="5682322"/>
            <a:ext cx="3858073" cy="3981126"/>
          </a:xfrm>
          <a:custGeom>
            <a:avLst/>
            <a:gdLst/>
            <a:ahLst/>
            <a:cxnLst/>
            <a:rect l="l" t="t" r="r" b="b"/>
            <a:pathLst>
              <a:path w="3858073" h="3981126">
                <a:moveTo>
                  <a:pt x="3858073" y="0"/>
                </a:moveTo>
                <a:lnTo>
                  <a:pt x="0" y="0"/>
                </a:lnTo>
                <a:lnTo>
                  <a:pt x="0" y="3981126"/>
                </a:lnTo>
                <a:lnTo>
                  <a:pt x="3858073" y="3981126"/>
                </a:lnTo>
                <a:lnTo>
                  <a:pt x="3858073" y="0"/>
                </a:lnTo>
                <a:close/>
              </a:path>
            </a:pathLst>
          </a:custGeom>
          <a:blipFill>
            <a:blip r:embed="rId50">
              <a:extLst>
                <a:ext uri="{96DAC541-7B7A-43D3-8B79-37D633B846F1}">
                  <asvg:svgBlip xmlns:asvg="http://schemas.microsoft.com/office/drawing/2016/SVG/main" xmlns="" r:embed="rId51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rot="-10626713">
            <a:off x="14166144" y="6168698"/>
            <a:ext cx="2483683" cy="479609"/>
          </a:xfrm>
          <a:custGeom>
            <a:avLst/>
            <a:gdLst/>
            <a:ahLst/>
            <a:cxnLst/>
            <a:rect l="l" t="t" r="r" b="b"/>
            <a:pathLst>
              <a:path w="2483683" h="479609">
                <a:moveTo>
                  <a:pt x="0" y="0"/>
                </a:moveTo>
                <a:lnTo>
                  <a:pt x="2483683" y="0"/>
                </a:lnTo>
                <a:lnTo>
                  <a:pt x="2483683" y="479609"/>
                </a:lnTo>
                <a:lnTo>
                  <a:pt x="0" y="479609"/>
                </a:lnTo>
                <a:lnTo>
                  <a:pt x="0" y="0"/>
                </a:lnTo>
                <a:close/>
              </a:path>
            </a:pathLst>
          </a:custGeom>
          <a:blipFill>
            <a:blip r:embed="rId52">
              <a:extLst>
                <a:ext uri="{96DAC541-7B7A-43D3-8B79-37D633B846F1}">
                  <asvg:svgBlip xmlns:asvg="http://schemas.microsoft.com/office/drawing/2016/SVG/main" xmlns="" r:embed="rId53"/>
                </a:ext>
              </a:extLst>
            </a:blip>
            <a:stretch>
              <a:fillRect t="-66655"/>
            </a:stretch>
          </a:blipFill>
        </p:spPr>
      </p:sp>
      <p:sp>
        <p:nvSpPr>
          <p:cNvPr id="37" name="Freeform 37"/>
          <p:cNvSpPr/>
          <p:nvPr/>
        </p:nvSpPr>
        <p:spPr>
          <a:xfrm rot="156362">
            <a:off x="6914108" y="2559949"/>
            <a:ext cx="4459784" cy="4472849"/>
          </a:xfrm>
          <a:custGeom>
            <a:avLst/>
            <a:gdLst/>
            <a:ahLst/>
            <a:cxnLst/>
            <a:rect l="l" t="t" r="r" b="b"/>
            <a:pathLst>
              <a:path w="4459784" h="4472849">
                <a:moveTo>
                  <a:pt x="0" y="0"/>
                </a:moveTo>
                <a:lnTo>
                  <a:pt x="4459784" y="0"/>
                </a:lnTo>
                <a:lnTo>
                  <a:pt x="4459784" y="4472850"/>
                </a:lnTo>
                <a:lnTo>
                  <a:pt x="0" y="4472850"/>
                </a:lnTo>
                <a:lnTo>
                  <a:pt x="0" y="0"/>
                </a:lnTo>
                <a:close/>
              </a:path>
            </a:pathLst>
          </a:custGeom>
          <a:blipFill>
            <a:blip r:embed="rId54"/>
            <a:stretch>
              <a:fillRect/>
            </a:stretch>
          </a:blipFill>
        </p:spPr>
      </p:sp>
      <p:sp>
        <p:nvSpPr>
          <p:cNvPr id="38" name="TextBox 38"/>
          <p:cNvSpPr txBox="1"/>
          <p:nvPr/>
        </p:nvSpPr>
        <p:spPr>
          <a:xfrm>
            <a:off x="901849" y="2843660"/>
            <a:ext cx="4637038" cy="692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19"/>
              </a:lnSpc>
              <a:spcBef>
                <a:spcPct val="0"/>
              </a:spcBef>
            </a:pPr>
            <a:r>
              <a:rPr lang="en-US" sz="5119" spc="22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Добрый день! 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40385" y="3931349"/>
            <a:ext cx="5424081" cy="36854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76"/>
              </a:lnSpc>
            </a:pPr>
            <a:r>
              <a:rPr lang="en-US" sz="2600" spc="-6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Меня зовут Христина Бакина, мне 19 лет. Я гражданка Украины, с 2020 года  живу в Литве.</a:t>
            </a:r>
          </a:p>
          <a:p>
            <a:pPr algn="l">
              <a:lnSpc>
                <a:spcPts val="3276"/>
              </a:lnSpc>
            </a:pPr>
            <a:r>
              <a:rPr lang="en-US" sz="2600" spc="-6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В этом году закончила Международную гимназию в Каунасе.</a:t>
            </a:r>
          </a:p>
          <a:p>
            <a:pPr algn="l">
              <a:lnSpc>
                <a:spcPts val="3276"/>
              </a:lnSpc>
            </a:pPr>
            <a:r>
              <a:rPr lang="en-US" sz="2600" spc="-6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На данный момент являюсь блогером, создаю для нового поколения детей, схемы различных фигурок в пиксельном стиле.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3671207" y="1420325"/>
            <a:ext cx="3181946" cy="645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  <a:spcBef>
                <a:spcPct val="0"/>
              </a:spcBef>
            </a:pPr>
            <a:r>
              <a:rPr lang="en-US" sz="4800" spc="206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Навыки:</a:t>
            </a:r>
          </a:p>
        </p:txBody>
      </p:sp>
      <p:sp>
        <p:nvSpPr>
          <p:cNvPr id="41" name="TextBox 41"/>
          <p:cNvSpPr txBox="1"/>
          <p:nvPr/>
        </p:nvSpPr>
        <p:spPr>
          <a:xfrm rot="152650">
            <a:off x="14250018" y="6280671"/>
            <a:ext cx="2331985" cy="378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4"/>
              </a:lnSpc>
              <a:spcBef>
                <a:spcPct val="0"/>
              </a:spcBef>
            </a:pPr>
            <a:r>
              <a:rPr lang="en-US" sz="2884" spc="124">
                <a:solidFill>
                  <a:srgbClr val="442E7A"/>
                </a:solidFill>
                <a:latin typeface="Sensei"/>
                <a:ea typeface="Sensei"/>
                <a:cs typeface="Sensei"/>
                <a:sym typeface="Sensei"/>
              </a:rPr>
              <a:t>Доп. навыки:</a:t>
            </a:r>
          </a:p>
        </p:txBody>
      </p:sp>
      <p:sp>
        <p:nvSpPr>
          <p:cNvPr id="42" name="TextBox 42"/>
          <p:cNvSpPr txBox="1"/>
          <p:nvPr/>
        </p:nvSpPr>
        <p:spPr>
          <a:xfrm rot="256363">
            <a:off x="13832472" y="6782997"/>
            <a:ext cx="2826352" cy="2373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28095" lvl="1" indent="-164047" algn="just">
              <a:lnSpc>
                <a:spcPts val="2370"/>
              </a:lnSpc>
              <a:buFont typeface="Arial"/>
              <a:buChar char="•"/>
            </a:pPr>
            <a:r>
              <a:rPr lang="en-US" sz="1519" spc="65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Лепка из глины</a:t>
            </a:r>
          </a:p>
          <a:p>
            <a:pPr marL="328095" lvl="1" indent="-164047" algn="just">
              <a:lnSpc>
                <a:spcPts val="2370"/>
              </a:lnSpc>
              <a:buFont typeface="Arial"/>
              <a:buChar char="•"/>
            </a:pPr>
            <a:r>
              <a:rPr lang="en-US" sz="1519" spc="65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Оригами</a:t>
            </a:r>
          </a:p>
          <a:p>
            <a:pPr marL="328095" lvl="1" indent="-164047" algn="just">
              <a:lnSpc>
                <a:spcPts val="2370"/>
              </a:lnSpc>
              <a:buFont typeface="Arial"/>
              <a:buChar char="•"/>
            </a:pPr>
            <a:r>
              <a:rPr lang="en-US" sz="1519" spc="65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Монтаж и съемка видео</a:t>
            </a:r>
          </a:p>
          <a:p>
            <a:pPr marL="328095" lvl="1" indent="-164047" algn="just">
              <a:lnSpc>
                <a:spcPts val="2370"/>
              </a:lnSpc>
              <a:buFont typeface="Arial"/>
              <a:buChar char="•"/>
            </a:pPr>
            <a:r>
              <a:rPr lang="en-US" sz="1519" spc="65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Визажист</a:t>
            </a:r>
          </a:p>
          <a:p>
            <a:pPr marL="328095" lvl="1" indent="-164047" algn="just">
              <a:lnSpc>
                <a:spcPts val="2370"/>
              </a:lnSpc>
              <a:buFont typeface="Arial"/>
              <a:buChar char="•"/>
            </a:pPr>
            <a:r>
              <a:rPr lang="en-US" sz="1519" spc="65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Маляр</a:t>
            </a:r>
          </a:p>
          <a:p>
            <a:pPr marL="328095" lvl="1" indent="-164047" algn="l">
              <a:lnSpc>
                <a:spcPts val="2370"/>
              </a:lnSpc>
              <a:buFont typeface="Arial"/>
              <a:buChar char="•"/>
            </a:pPr>
            <a:r>
              <a:rPr lang="en-US" sz="1519" spc="65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Курс архитектуры и дизайна интерьера в Vilniaus dailės akademija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496034">
            <a:off x="-582683" y="6404107"/>
            <a:ext cx="4437503" cy="4720747"/>
          </a:xfrm>
          <a:custGeom>
            <a:avLst/>
            <a:gdLst/>
            <a:ahLst/>
            <a:cxnLst/>
            <a:rect l="l" t="t" r="r" b="b"/>
            <a:pathLst>
              <a:path w="4437503" h="4720747">
                <a:moveTo>
                  <a:pt x="0" y="0"/>
                </a:moveTo>
                <a:lnTo>
                  <a:pt x="4437502" y="0"/>
                </a:lnTo>
                <a:lnTo>
                  <a:pt x="4437502" y="4720747"/>
                </a:lnTo>
                <a:lnTo>
                  <a:pt x="0" y="47207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425331">
            <a:off x="4287827" y="350228"/>
            <a:ext cx="4437503" cy="4720747"/>
          </a:xfrm>
          <a:custGeom>
            <a:avLst/>
            <a:gdLst/>
            <a:ahLst/>
            <a:cxnLst/>
            <a:rect l="l" t="t" r="r" b="b"/>
            <a:pathLst>
              <a:path w="4437503" h="4720747">
                <a:moveTo>
                  <a:pt x="0" y="0"/>
                </a:moveTo>
                <a:lnTo>
                  <a:pt x="4437502" y="0"/>
                </a:lnTo>
                <a:lnTo>
                  <a:pt x="4437502" y="4720748"/>
                </a:lnTo>
                <a:lnTo>
                  <a:pt x="0" y="47207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0513051">
            <a:off x="6509487" y="902033"/>
            <a:ext cx="10746904" cy="8482934"/>
          </a:xfrm>
          <a:custGeom>
            <a:avLst/>
            <a:gdLst/>
            <a:ahLst/>
            <a:cxnLst/>
            <a:rect l="l" t="t" r="r" b="b"/>
            <a:pathLst>
              <a:path w="10746904" h="8482934">
                <a:moveTo>
                  <a:pt x="0" y="0"/>
                </a:moveTo>
                <a:lnTo>
                  <a:pt x="10746904" y="0"/>
                </a:lnTo>
                <a:lnTo>
                  <a:pt x="10746904" y="8482934"/>
                </a:lnTo>
                <a:lnTo>
                  <a:pt x="0" y="848293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6901" b="-35432"/>
            </a:stretch>
          </a:blipFill>
        </p:spPr>
      </p:sp>
      <p:sp>
        <p:nvSpPr>
          <p:cNvPr id="5" name="Freeform 5"/>
          <p:cNvSpPr/>
          <p:nvPr/>
        </p:nvSpPr>
        <p:spPr>
          <a:xfrm rot="-312785">
            <a:off x="6509487" y="902033"/>
            <a:ext cx="10746904" cy="8482934"/>
          </a:xfrm>
          <a:custGeom>
            <a:avLst/>
            <a:gdLst/>
            <a:ahLst/>
            <a:cxnLst/>
            <a:rect l="l" t="t" r="r" b="b"/>
            <a:pathLst>
              <a:path w="10746904" h="8482934">
                <a:moveTo>
                  <a:pt x="0" y="0"/>
                </a:moveTo>
                <a:lnTo>
                  <a:pt x="10746904" y="0"/>
                </a:lnTo>
                <a:lnTo>
                  <a:pt x="10746904" y="8482934"/>
                </a:lnTo>
                <a:lnTo>
                  <a:pt x="0" y="848293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r="-6901" b="-35432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6506578" y="912090"/>
            <a:ext cx="10752722" cy="8462819"/>
            <a:chOff x="0" y="0"/>
            <a:chExt cx="14336963" cy="11283759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8"/>
            <a:srcRect l="11617" t="29343" r="7916" b="23273"/>
            <a:stretch>
              <a:fillRect/>
            </a:stretch>
          </p:blipFill>
          <p:spPr>
            <a:xfrm>
              <a:off x="0" y="0"/>
              <a:ext cx="7104981" cy="5578379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9"/>
            <a:srcRect l="9384" t="19322" b="27318"/>
            <a:stretch>
              <a:fillRect/>
            </a:stretch>
          </p:blipFill>
          <p:spPr>
            <a:xfrm>
              <a:off x="7231981" y="0"/>
              <a:ext cx="7104981" cy="5578379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0"/>
            <a:srcRect l="9851" t="12490" r="10205" b="10846"/>
            <a:stretch>
              <a:fillRect/>
            </a:stretch>
          </p:blipFill>
          <p:spPr>
            <a:xfrm>
              <a:off x="0" y="5705379"/>
              <a:ext cx="4651988" cy="5578379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1"/>
            <a:srcRect t="6227" b="6227"/>
            <a:stretch>
              <a:fillRect/>
            </a:stretch>
          </p:blipFill>
          <p:spPr>
            <a:xfrm>
              <a:off x="4778988" y="5705379"/>
              <a:ext cx="4778988" cy="5578379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2"/>
            <a:srcRect l="6877" r="6877"/>
            <a:stretch>
              <a:fillRect/>
            </a:stretch>
          </p:blipFill>
          <p:spPr>
            <a:xfrm>
              <a:off x="9684975" y="5705379"/>
              <a:ext cx="4651988" cy="5578379"/>
            </a:xfrm>
            <a:prstGeom prst="rect">
              <a:avLst/>
            </a:prstGeom>
          </p:spPr>
        </p:pic>
      </p:grpSp>
      <p:sp>
        <p:nvSpPr>
          <p:cNvPr id="12" name="Freeform 12"/>
          <p:cNvSpPr/>
          <p:nvPr/>
        </p:nvSpPr>
        <p:spPr>
          <a:xfrm rot="7195783">
            <a:off x="77836" y="-1933662"/>
            <a:ext cx="758945" cy="5351535"/>
          </a:xfrm>
          <a:custGeom>
            <a:avLst/>
            <a:gdLst/>
            <a:ahLst/>
            <a:cxnLst/>
            <a:rect l="l" t="t" r="r" b="b"/>
            <a:pathLst>
              <a:path w="758945" h="5351535">
                <a:moveTo>
                  <a:pt x="0" y="0"/>
                </a:moveTo>
                <a:lnTo>
                  <a:pt x="758945" y="0"/>
                </a:lnTo>
                <a:lnTo>
                  <a:pt x="758945" y="5351535"/>
                </a:lnTo>
                <a:lnTo>
                  <a:pt x="0" y="535153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274015" y="3810823"/>
            <a:ext cx="5522945" cy="2703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54"/>
              </a:lnSpc>
            </a:pPr>
            <a:r>
              <a:rPr lang="en-US" sz="6243" spc="842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Создание бумажных</a:t>
            </a:r>
          </a:p>
          <a:p>
            <a:pPr algn="l">
              <a:lnSpc>
                <a:spcPts val="7054"/>
              </a:lnSpc>
            </a:pPr>
            <a:r>
              <a:rPr lang="en-US" sz="6243" spc="842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фигурок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1D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979453" y="5305973"/>
            <a:ext cx="6501847" cy="3657289"/>
          </a:xfrm>
          <a:custGeom>
            <a:avLst/>
            <a:gdLst/>
            <a:ahLst/>
            <a:cxnLst/>
            <a:rect l="l" t="t" r="r" b="b"/>
            <a:pathLst>
              <a:path w="6501847" h="3657289">
                <a:moveTo>
                  <a:pt x="0" y="0"/>
                </a:moveTo>
                <a:lnTo>
                  <a:pt x="6501847" y="0"/>
                </a:lnTo>
                <a:lnTo>
                  <a:pt x="6501847" y="3657289"/>
                </a:lnTo>
                <a:lnTo>
                  <a:pt x="0" y="36572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36727"/>
            </a:stretch>
          </a:blipFill>
        </p:spPr>
      </p:sp>
      <p:sp>
        <p:nvSpPr>
          <p:cNvPr id="3" name="Freeform 3"/>
          <p:cNvSpPr/>
          <p:nvPr/>
        </p:nvSpPr>
        <p:spPr>
          <a:xfrm rot="-631327" flipH="1" flipV="1">
            <a:off x="8918001" y="7965336"/>
            <a:ext cx="3883857" cy="4131763"/>
          </a:xfrm>
          <a:custGeom>
            <a:avLst/>
            <a:gdLst/>
            <a:ahLst/>
            <a:cxnLst/>
            <a:rect l="l" t="t" r="r" b="b"/>
            <a:pathLst>
              <a:path w="3883857" h="4131763">
                <a:moveTo>
                  <a:pt x="3883857" y="4131763"/>
                </a:moveTo>
                <a:lnTo>
                  <a:pt x="0" y="4131763"/>
                </a:lnTo>
                <a:lnTo>
                  <a:pt x="0" y="0"/>
                </a:lnTo>
                <a:lnTo>
                  <a:pt x="3883857" y="0"/>
                </a:lnTo>
                <a:lnTo>
                  <a:pt x="3883857" y="413176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0" y="0"/>
            <a:ext cx="10195225" cy="10287000"/>
            <a:chOff x="0" y="0"/>
            <a:chExt cx="13593634" cy="13716000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6"/>
            <a:srcRect l="2538" t="11875" r="13899" b="13872"/>
            <a:stretch>
              <a:fillRect/>
            </a:stretch>
          </p:blipFill>
          <p:spPr>
            <a:xfrm>
              <a:off x="0" y="0"/>
              <a:ext cx="6733317" cy="4487333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7"/>
            <a:srcRect t="1216" b="11292"/>
            <a:stretch>
              <a:fillRect/>
            </a:stretch>
          </p:blipFill>
          <p:spPr>
            <a:xfrm>
              <a:off x="6860317" y="0"/>
              <a:ext cx="6733317" cy="4487333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8"/>
            <a:srcRect l="3125" t="9310" r="11858" b="15146"/>
            <a:stretch>
              <a:fillRect/>
            </a:stretch>
          </p:blipFill>
          <p:spPr>
            <a:xfrm>
              <a:off x="0" y="4614333"/>
              <a:ext cx="6733317" cy="4487333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9"/>
            <a:srcRect t="4480" b="4480"/>
            <a:stretch>
              <a:fillRect/>
            </a:stretch>
          </p:blipFill>
          <p:spPr>
            <a:xfrm>
              <a:off x="6860317" y="4614333"/>
              <a:ext cx="6733317" cy="4487333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0"/>
            <a:srcRect l="1613" t="11225" r="1712" b="8941"/>
            <a:stretch>
              <a:fillRect/>
            </a:stretch>
          </p:blipFill>
          <p:spPr>
            <a:xfrm>
              <a:off x="0" y="9228667"/>
              <a:ext cx="6733317" cy="4487333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1"/>
            <a:srcRect t="5570" b="5570"/>
            <a:stretch>
              <a:fillRect/>
            </a:stretch>
          </p:blipFill>
          <p:spPr>
            <a:xfrm>
              <a:off x="6860317" y="9228667"/>
              <a:ext cx="6733317" cy="4487333"/>
            </a:xfrm>
            <a:prstGeom prst="rect">
              <a:avLst/>
            </a:prstGeom>
          </p:spPr>
        </p:pic>
      </p:grpSp>
      <p:sp>
        <p:nvSpPr>
          <p:cNvPr id="11" name="TextBox 11"/>
          <p:cNvSpPr txBox="1"/>
          <p:nvPr/>
        </p:nvSpPr>
        <p:spPr>
          <a:xfrm>
            <a:off x="11146478" y="2274535"/>
            <a:ext cx="6020551" cy="2244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63"/>
              </a:lnSpc>
            </a:pPr>
            <a:r>
              <a:rPr lang="en-US" sz="2463" spc="10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Это лишь малая часть моих работ из бумаги. Схемы я создаю смотря на 3D модель фигурки. </a:t>
            </a:r>
          </a:p>
          <a:p>
            <a:pPr algn="l">
              <a:lnSpc>
                <a:spcPts val="2463"/>
              </a:lnSpc>
            </a:pPr>
            <a:r>
              <a:rPr lang="en-US" sz="2463" spc="10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Подробные туториалы и навигации по схеме транслирую в своих соц</a:t>
            </a:r>
            <a:r>
              <a:rPr lang="en-US" sz="2463" spc="105" dirty="0" smtClean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.</a:t>
            </a:r>
            <a:r>
              <a:rPr lang="ru-RU" sz="2463" spc="105" dirty="0" smtClean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  <a:r>
              <a:rPr lang="en-US" sz="2463" spc="105" dirty="0" smtClean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сетях</a:t>
            </a:r>
            <a:r>
              <a:rPr lang="en-US" sz="2463" spc="10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. </a:t>
            </a:r>
          </a:p>
          <a:p>
            <a:pPr algn="l">
              <a:lnSpc>
                <a:spcPts val="2463"/>
              </a:lnSpc>
              <a:spcBef>
                <a:spcPct val="0"/>
              </a:spcBef>
            </a:pPr>
            <a:r>
              <a:rPr lang="en-US" sz="2463" spc="105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Благодаря блогу я забочусь о новом поколении, развивая их усидчивость. </a:t>
            </a:r>
          </a:p>
        </p:txBody>
      </p:sp>
      <p:sp>
        <p:nvSpPr>
          <p:cNvPr id="12" name="Freeform 12"/>
          <p:cNvSpPr/>
          <p:nvPr/>
        </p:nvSpPr>
        <p:spPr>
          <a:xfrm>
            <a:off x="10979453" y="5143500"/>
            <a:ext cx="6354600" cy="3574463"/>
          </a:xfrm>
          <a:custGeom>
            <a:avLst/>
            <a:gdLst/>
            <a:ahLst/>
            <a:cxnLst/>
            <a:rect l="l" t="t" r="r" b="b"/>
            <a:pathLst>
              <a:path w="6354600" h="3574463">
                <a:moveTo>
                  <a:pt x="0" y="0"/>
                </a:moveTo>
                <a:lnTo>
                  <a:pt x="6354600" y="0"/>
                </a:lnTo>
                <a:lnTo>
                  <a:pt x="6354600" y="3574463"/>
                </a:lnTo>
                <a:lnTo>
                  <a:pt x="0" y="357446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36727"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1242715" y="6023847"/>
            <a:ext cx="5828077" cy="2051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2"/>
              </a:lnSpc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Это не просто фигурки, тут развивается многое:</a:t>
            </a:r>
          </a:p>
          <a:p>
            <a:pPr marL="423651" lvl="1" indent="-211825" algn="l">
              <a:lnSpc>
                <a:spcPts val="1962"/>
              </a:lnSpc>
              <a:buFont typeface="Arial"/>
              <a:buChar char="•"/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усидчивость</a:t>
            </a:r>
          </a:p>
          <a:p>
            <a:pPr marL="423651" lvl="1" indent="-211825" algn="l">
              <a:lnSpc>
                <a:spcPts val="1962"/>
              </a:lnSpc>
              <a:buFont typeface="Arial"/>
              <a:buChar char="•"/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концентрация</a:t>
            </a:r>
          </a:p>
          <a:p>
            <a:pPr marL="423651" lvl="1" indent="-211825" algn="l">
              <a:lnSpc>
                <a:spcPts val="1962"/>
              </a:lnSpc>
              <a:buFont typeface="Arial"/>
              <a:buChar char="•"/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моторика рук</a:t>
            </a:r>
          </a:p>
          <a:p>
            <a:pPr marL="423651" lvl="1" indent="-211825" algn="l">
              <a:lnSpc>
                <a:spcPts val="1962"/>
              </a:lnSpc>
              <a:buFont typeface="Arial"/>
              <a:buChar char="•"/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ориентирование в чертежах</a:t>
            </a:r>
          </a:p>
          <a:p>
            <a:pPr marL="423651" lvl="1" indent="-211825" algn="l">
              <a:lnSpc>
                <a:spcPts val="1962"/>
              </a:lnSpc>
              <a:buFont typeface="Arial"/>
              <a:buChar char="•"/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объемно-пространственное мышление</a:t>
            </a:r>
          </a:p>
          <a:p>
            <a:pPr marL="423651" lvl="1" indent="-211825" algn="l">
              <a:lnSpc>
                <a:spcPts val="1962"/>
              </a:lnSpc>
              <a:buFont typeface="Arial"/>
              <a:buChar char="•"/>
            </a:pPr>
            <a:r>
              <a:rPr lang="en-US" sz="1962" spc="8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работа с цветом </a:t>
            </a:r>
          </a:p>
          <a:p>
            <a:pPr algn="l">
              <a:lnSpc>
                <a:spcPts val="1962"/>
              </a:lnSpc>
              <a:spcBef>
                <a:spcPct val="0"/>
              </a:spcBef>
            </a:pPr>
            <a:endParaRPr lang="en-US" sz="1962" spc="84" dirty="0">
              <a:solidFill>
                <a:srgbClr val="000000"/>
              </a:solidFill>
              <a:latin typeface="Guerrilla"/>
              <a:ea typeface="Guerrilla"/>
              <a:cs typeface="Guerrilla"/>
              <a:sym typeface="Guerrilla"/>
            </a:endParaRPr>
          </a:p>
        </p:txBody>
      </p:sp>
      <p:sp>
        <p:nvSpPr>
          <p:cNvPr id="14" name="Freeform 14"/>
          <p:cNvSpPr/>
          <p:nvPr/>
        </p:nvSpPr>
        <p:spPr>
          <a:xfrm rot="7789516" flipH="1" flipV="1">
            <a:off x="16007578" y="-1528545"/>
            <a:ext cx="3883857" cy="4131763"/>
          </a:xfrm>
          <a:custGeom>
            <a:avLst/>
            <a:gdLst/>
            <a:ahLst/>
            <a:cxnLst/>
            <a:rect l="l" t="t" r="r" b="b"/>
            <a:pathLst>
              <a:path w="3883857" h="4131763">
                <a:moveTo>
                  <a:pt x="3883857" y="4131762"/>
                </a:moveTo>
                <a:lnTo>
                  <a:pt x="0" y="4131762"/>
                </a:lnTo>
                <a:lnTo>
                  <a:pt x="0" y="0"/>
                </a:lnTo>
                <a:lnTo>
                  <a:pt x="3883857" y="0"/>
                </a:lnTo>
                <a:lnTo>
                  <a:pt x="3883857" y="4131762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054206" y="809524"/>
            <a:ext cx="6205094" cy="1128199"/>
          </a:xfrm>
          <a:custGeom>
            <a:avLst/>
            <a:gdLst/>
            <a:ahLst/>
            <a:cxnLst/>
            <a:rect l="l" t="t" r="r" b="b"/>
            <a:pathLst>
              <a:path w="6205094" h="1128199">
                <a:moveTo>
                  <a:pt x="0" y="0"/>
                </a:moveTo>
                <a:lnTo>
                  <a:pt x="6205094" y="0"/>
                </a:lnTo>
                <a:lnTo>
                  <a:pt x="6205094" y="1128199"/>
                </a:lnTo>
                <a:lnTo>
                  <a:pt x="0" y="1128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6886806" y="8976153"/>
            <a:ext cx="1188988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1/3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363425" y="5375364"/>
            <a:ext cx="1586657" cy="483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9"/>
              </a:lnSpc>
              <a:spcBef>
                <a:spcPct val="0"/>
              </a:spcBef>
            </a:pPr>
            <a:r>
              <a:rPr lang="en-US" sz="3649" spc="156">
                <a:solidFill>
                  <a:srgbClr val="28057D"/>
                </a:solidFill>
                <a:latin typeface="Sensei"/>
                <a:ea typeface="Sensei"/>
                <a:cs typeface="Sensei"/>
                <a:sym typeface="Sensei"/>
              </a:rPr>
              <a:t>ВАЖНО</a:t>
            </a:r>
            <a:r>
              <a:rPr lang="en-US" sz="3649" spc="156">
                <a:solidFill>
                  <a:srgbClr val="7B45FF"/>
                </a:solidFill>
                <a:latin typeface="Sensei"/>
                <a:ea typeface="Sensei"/>
                <a:cs typeface="Sensei"/>
                <a:sym typeface="Sensei"/>
              </a:rPr>
              <a:t>!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853312" y="1091477"/>
            <a:ext cx="2606882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 dirty="0">
                <a:solidFill>
                  <a:srgbClr val="28057D"/>
                </a:solidFill>
                <a:latin typeface="Sensei"/>
                <a:ea typeface="Sensei"/>
                <a:cs typeface="Sensei"/>
                <a:sym typeface="Sensei"/>
              </a:rPr>
              <a:t>СХЕМЫ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1D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456895">
            <a:off x="5346188" y="7150526"/>
            <a:ext cx="4984830" cy="5303010"/>
          </a:xfrm>
          <a:custGeom>
            <a:avLst/>
            <a:gdLst/>
            <a:ahLst/>
            <a:cxnLst/>
            <a:rect l="l" t="t" r="r" b="b"/>
            <a:pathLst>
              <a:path w="4984830" h="5303010">
                <a:moveTo>
                  <a:pt x="0" y="0"/>
                </a:moveTo>
                <a:lnTo>
                  <a:pt x="4984829" y="0"/>
                </a:lnTo>
                <a:lnTo>
                  <a:pt x="4984829" y="5303010"/>
                </a:lnTo>
                <a:lnTo>
                  <a:pt x="0" y="53030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3112639">
            <a:off x="15091083" y="946154"/>
            <a:ext cx="4984830" cy="5303010"/>
          </a:xfrm>
          <a:custGeom>
            <a:avLst/>
            <a:gdLst/>
            <a:ahLst/>
            <a:cxnLst/>
            <a:rect l="l" t="t" r="r" b="b"/>
            <a:pathLst>
              <a:path w="4984830" h="5303010">
                <a:moveTo>
                  <a:pt x="0" y="0"/>
                </a:moveTo>
                <a:lnTo>
                  <a:pt x="4984830" y="0"/>
                </a:lnTo>
                <a:lnTo>
                  <a:pt x="4984830" y="5303011"/>
                </a:lnTo>
                <a:lnTo>
                  <a:pt x="0" y="53030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0" y="0"/>
            <a:ext cx="3704848" cy="5052433"/>
            <a:chOff x="0" y="0"/>
            <a:chExt cx="59601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96010" cy="812800"/>
            </a:xfrm>
            <a:custGeom>
              <a:avLst/>
              <a:gdLst/>
              <a:ahLst/>
              <a:cxnLst/>
              <a:rect l="l" t="t" r="r" b="b"/>
              <a:pathLst>
                <a:path w="596010" h="812800">
                  <a:moveTo>
                    <a:pt x="0" y="0"/>
                  </a:moveTo>
                  <a:lnTo>
                    <a:pt x="596010" y="0"/>
                  </a:lnTo>
                  <a:lnTo>
                    <a:pt x="59601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t="-1852" b="-1852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3846656" y="5234567"/>
            <a:ext cx="3704848" cy="5052433"/>
            <a:chOff x="0" y="0"/>
            <a:chExt cx="59601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96010" cy="812800"/>
            </a:xfrm>
            <a:custGeom>
              <a:avLst/>
              <a:gdLst/>
              <a:ahLst/>
              <a:cxnLst/>
              <a:rect l="l" t="t" r="r" b="b"/>
              <a:pathLst>
                <a:path w="596010" h="812800">
                  <a:moveTo>
                    <a:pt x="0" y="0"/>
                  </a:moveTo>
                  <a:lnTo>
                    <a:pt x="596010" y="0"/>
                  </a:lnTo>
                  <a:lnTo>
                    <a:pt x="59601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t="-1852" b="-1852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0" y="5234567"/>
            <a:ext cx="3704848" cy="5052433"/>
            <a:chOff x="0" y="0"/>
            <a:chExt cx="59601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96010" cy="812800"/>
            </a:xfrm>
            <a:custGeom>
              <a:avLst/>
              <a:gdLst/>
              <a:ahLst/>
              <a:cxnLst/>
              <a:rect l="l" t="t" r="r" b="b"/>
              <a:pathLst>
                <a:path w="596010" h="812800">
                  <a:moveTo>
                    <a:pt x="0" y="0"/>
                  </a:moveTo>
                  <a:lnTo>
                    <a:pt x="596010" y="0"/>
                  </a:lnTo>
                  <a:lnTo>
                    <a:pt x="59601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t="-1852" b="-1852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3846656" y="0"/>
            <a:ext cx="3704848" cy="5052433"/>
            <a:chOff x="0" y="0"/>
            <a:chExt cx="59601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96010" cy="812800"/>
            </a:xfrm>
            <a:custGeom>
              <a:avLst/>
              <a:gdLst/>
              <a:ahLst/>
              <a:cxnLst/>
              <a:rect l="l" t="t" r="r" b="b"/>
              <a:pathLst>
                <a:path w="596010" h="812800">
                  <a:moveTo>
                    <a:pt x="0" y="0"/>
                  </a:moveTo>
                  <a:lnTo>
                    <a:pt x="596010" y="0"/>
                  </a:lnTo>
                  <a:lnTo>
                    <a:pt x="59601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t="-1852" b="-1852"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 flipH="1">
            <a:off x="9018667" y="1056479"/>
            <a:ext cx="7744886" cy="7991909"/>
          </a:xfrm>
          <a:custGeom>
            <a:avLst/>
            <a:gdLst/>
            <a:ahLst/>
            <a:cxnLst/>
            <a:rect l="l" t="t" r="r" b="b"/>
            <a:pathLst>
              <a:path w="7744886" h="7991909">
                <a:moveTo>
                  <a:pt x="7744887" y="0"/>
                </a:moveTo>
                <a:lnTo>
                  <a:pt x="0" y="0"/>
                </a:lnTo>
                <a:lnTo>
                  <a:pt x="0" y="7991909"/>
                </a:lnTo>
                <a:lnTo>
                  <a:pt x="7744887" y="7991909"/>
                </a:lnTo>
                <a:lnTo>
                  <a:pt x="774488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10696901">
            <a:off x="10539056" y="2144932"/>
            <a:ext cx="4314109" cy="1388359"/>
          </a:xfrm>
          <a:custGeom>
            <a:avLst/>
            <a:gdLst/>
            <a:ahLst/>
            <a:cxnLst/>
            <a:rect l="l" t="t" r="r" b="b"/>
            <a:pathLst>
              <a:path w="4314109" h="1388359">
                <a:moveTo>
                  <a:pt x="0" y="0"/>
                </a:moveTo>
                <a:lnTo>
                  <a:pt x="4314108" y="0"/>
                </a:lnTo>
                <a:lnTo>
                  <a:pt x="4314108" y="1388359"/>
                </a:lnTo>
                <a:lnTo>
                  <a:pt x="0" y="138835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0056384" y="3797187"/>
            <a:ext cx="5669453" cy="1831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0520" lvl="1" indent="-300260" algn="just">
              <a:lnSpc>
                <a:spcPts val="2864"/>
              </a:lnSpc>
              <a:buFont typeface="Arial"/>
              <a:buChar char="•"/>
            </a:pPr>
            <a:r>
              <a:rPr lang="en-US" sz="2781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Цветные схемы сделаны в </a:t>
            </a:r>
          </a:p>
          <a:p>
            <a:pPr algn="just">
              <a:lnSpc>
                <a:spcPts val="2864"/>
              </a:lnSpc>
            </a:pPr>
            <a:r>
              <a:rPr lang="en-US" sz="2781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приложении </a:t>
            </a:r>
          </a:p>
          <a:p>
            <a:pPr algn="just">
              <a:lnSpc>
                <a:spcPts val="2864"/>
              </a:lnSpc>
            </a:pPr>
            <a:r>
              <a:rPr lang="en-US" sz="2781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</a:p>
          <a:p>
            <a:pPr marL="600520" lvl="1" indent="-300260" algn="just">
              <a:lnSpc>
                <a:spcPts val="2864"/>
              </a:lnSpc>
              <a:buFont typeface="Arial"/>
              <a:buChar char="•"/>
            </a:pPr>
            <a:r>
              <a:rPr lang="en-US" sz="2781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Разрисованы с помощью</a:t>
            </a:r>
          </a:p>
          <a:p>
            <a:pPr algn="just">
              <a:lnSpc>
                <a:spcPts val="2864"/>
              </a:lnSpc>
            </a:pPr>
            <a:r>
              <a:rPr lang="en-US" sz="2781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акриловых красок. </a:t>
            </a:r>
          </a:p>
        </p:txBody>
      </p:sp>
      <p:sp>
        <p:nvSpPr>
          <p:cNvPr id="15" name="Freeform 15"/>
          <p:cNvSpPr/>
          <p:nvPr/>
        </p:nvSpPr>
        <p:spPr>
          <a:xfrm>
            <a:off x="12044624" y="4102600"/>
            <a:ext cx="323179" cy="419965"/>
          </a:xfrm>
          <a:custGeom>
            <a:avLst/>
            <a:gdLst/>
            <a:ahLst/>
            <a:cxnLst/>
            <a:rect l="l" t="t" r="r" b="b"/>
            <a:pathLst>
              <a:path w="323179" h="419965">
                <a:moveTo>
                  <a:pt x="0" y="0"/>
                </a:moveTo>
                <a:lnTo>
                  <a:pt x="323179" y="0"/>
                </a:lnTo>
                <a:lnTo>
                  <a:pt x="323179" y="419965"/>
                </a:lnTo>
                <a:lnTo>
                  <a:pt x="0" y="41996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41119" r="-38110" b="-30898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3958898" y="4522565"/>
            <a:ext cx="2090027" cy="1550974"/>
          </a:xfrm>
          <a:custGeom>
            <a:avLst/>
            <a:gdLst/>
            <a:ahLst/>
            <a:cxnLst/>
            <a:rect l="l" t="t" r="r" b="b"/>
            <a:pathLst>
              <a:path w="2090027" h="1550974">
                <a:moveTo>
                  <a:pt x="0" y="0"/>
                </a:moveTo>
                <a:lnTo>
                  <a:pt x="2090026" y="0"/>
                </a:lnTo>
                <a:lnTo>
                  <a:pt x="2090026" y="1550974"/>
                </a:lnTo>
                <a:lnTo>
                  <a:pt x="0" y="155097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6906429" y="8976153"/>
            <a:ext cx="1207889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2/3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875094" y="2614241"/>
            <a:ext cx="3844271" cy="516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7"/>
              </a:lnSpc>
              <a:spcBef>
                <a:spcPct val="0"/>
              </a:spcBef>
            </a:pPr>
            <a:r>
              <a:rPr lang="en-US" sz="3857" spc="165" dirty="0">
                <a:solidFill>
                  <a:srgbClr val="28057D"/>
                </a:solidFill>
                <a:latin typeface="Sensei"/>
                <a:ea typeface="Sensei"/>
                <a:cs typeface="Sensei"/>
                <a:sym typeface="Sensei"/>
              </a:rPr>
              <a:t>Цветные схемы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259753" y="6256688"/>
            <a:ext cx="6503801" cy="1504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66"/>
              </a:lnSpc>
            </a:pPr>
            <a:r>
              <a:rPr lang="en-US" sz="3066" spc="131" dirty="0">
                <a:solidFill>
                  <a:srgbClr val="4B39B5"/>
                </a:solidFill>
                <a:latin typeface="Guerrilla"/>
                <a:ea typeface="Guerrilla"/>
                <a:cs typeface="Guerrilla"/>
                <a:sym typeface="Guerrilla"/>
              </a:rPr>
              <a:t> По данным схемам нужно разрисовывать фигурки. </a:t>
            </a:r>
          </a:p>
          <a:p>
            <a:pPr algn="l">
              <a:lnSpc>
                <a:spcPts val="2866"/>
              </a:lnSpc>
              <a:spcBef>
                <a:spcPct val="0"/>
              </a:spcBef>
            </a:pPr>
            <a:r>
              <a:rPr lang="en-US" sz="2866" spc="123" dirty="0">
                <a:solidFill>
                  <a:srgbClr val="4B39B5"/>
                </a:solidFill>
                <a:latin typeface="Guerrilla"/>
                <a:ea typeface="Guerrilla"/>
                <a:cs typeface="Guerrilla"/>
                <a:sym typeface="Guerrilla"/>
              </a:rPr>
              <a:t> Они подходят для печати на принтере.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409247" y="4182328"/>
            <a:ext cx="1640086" cy="341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52"/>
              </a:lnSpc>
              <a:spcBef>
                <a:spcPct val="0"/>
              </a:spcBef>
            </a:pPr>
            <a:r>
              <a:rPr lang="en-US" sz="2552" spc="109">
                <a:solidFill>
                  <a:srgbClr val="7B45FF"/>
                </a:solidFill>
                <a:latin typeface="Guerrilla"/>
                <a:ea typeface="Guerrilla"/>
                <a:cs typeface="Guerrilla"/>
                <a:sym typeface="Guerrilla"/>
              </a:rPr>
              <a:t>IbisPaint X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2E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117311">
            <a:off x="9277546" y="6499854"/>
            <a:ext cx="4740222" cy="5042789"/>
          </a:xfrm>
          <a:custGeom>
            <a:avLst/>
            <a:gdLst/>
            <a:ahLst/>
            <a:cxnLst/>
            <a:rect l="l" t="t" r="r" b="b"/>
            <a:pathLst>
              <a:path w="4740222" h="5042789">
                <a:moveTo>
                  <a:pt x="0" y="0"/>
                </a:moveTo>
                <a:lnTo>
                  <a:pt x="4740222" y="0"/>
                </a:lnTo>
                <a:lnTo>
                  <a:pt x="4740222" y="5042790"/>
                </a:lnTo>
                <a:lnTo>
                  <a:pt x="0" y="50427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0374928">
            <a:off x="882906" y="887223"/>
            <a:ext cx="9733595" cy="6931672"/>
          </a:xfrm>
          <a:custGeom>
            <a:avLst/>
            <a:gdLst/>
            <a:ahLst/>
            <a:cxnLst/>
            <a:rect l="l" t="t" r="r" b="b"/>
            <a:pathLst>
              <a:path w="9733595" h="6931672">
                <a:moveTo>
                  <a:pt x="0" y="0"/>
                </a:moveTo>
                <a:lnTo>
                  <a:pt x="9733595" y="0"/>
                </a:lnTo>
                <a:lnTo>
                  <a:pt x="9733595" y="6931672"/>
                </a:lnTo>
                <a:lnTo>
                  <a:pt x="0" y="6931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81902" r="-29539"/>
            </a:stretch>
          </a:blipFill>
        </p:spPr>
      </p:sp>
      <p:sp>
        <p:nvSpPr>
          <p:cNvPr id="4" name="Freeform 4"/>
          <p:cNvSpPr/>
          <p:nvPr/>
        </p:nvSpPr>
        <p:spPr>
          <a:xfrm rot="-465695">
            <a:off x="1039911" y="2252534"/>
            <a:ext cx="9733595" cy="6931672"/>
          </a:xfrm>
          <a:custGeom>
            <a:avLst/>
            <a:gdLst/>
            <a:ahLst/>
            <a:cxnLst/>
            <a:rect l="l" t="t" r="r" b="b"/>
            <a:pathLst>
              <a:path w="9733595" h="6931672">
                <a:moveTo>
                  <a:pt x="0" y="0"/>
                </a:moveTo>
                <a:lnTo>
                  <a:pt x="9733595" y="0"/>
                </a:lnTo>
                <a:lnTo>
                  <a:pt x="9733595" y="6931671"/>
                </a:lnTo>
                <a:lnTo>
                  <a:pt x="0" y="69316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81902" r="-29539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1003366"/>
            <a:ext cx="9756016" cy="8443628"/>
            <a:chOff x="0" y="0"/>
            <a:chExt cx="13008022" cy="11258171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 l="17574" r="30774" b="16479"/>
            <a:stretch>
              <a:fillRect/>
            </a:stretch>
          </p:blipFill>
          <p:spPr>
            <a:xfrm>
              <a:off x="0" y="0"/>
              <a:ext cx="6440511" cy="11258171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7"/>
            <a:srcRect l="28646" t="25190" r="25360" b="17896"/>
            <a:stretch>
              <a:fillRect/>
            </a:stretch>
          </p:blipFill>
          <p:spPr>
            <a:xfrm>
              <a:off x="6567511" y="0"/>
              <a:ext cx="6440511" cy="5565585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/>
            <a:srcRect l="26039" t="12507" r="14889" b="14396"/>
            <a:stretch>
              <a:fillRect/>
            </a:stretch>
          </p:blipFill>
          <p:spPr>
            <a:xfrm>
              <a:off x="6567511" y="5692585"/>
              <a:ext cx="6440511" cy="5565585"/>
            </a:xfrm>
            <a:prstGeom prst="rect">
              <a:avLst/>
            </a:prstGeom>
          </p:spPr>
        </p:pic>
      </p:grpSp>
      <p:sp>
        <p:nvSpPr>
          <p:cNvPr id="9" name="Freeform 9"/>
          <p:cNvSpPr/>
          <p:nvPr/>
        </p:nvSpPr>
        <p:spPr>
          <a:xfrm>
            <a:off x="11912777" y="3464395"/>
            <a:ext cx="5422791" cy="5283404"/>
          </a:xfrm>
          <a:custGeom>
            <a:avLst/>
            <a:gdLst/>
            <a:ahLst/>
            <a:cxnLst/>
            <a:rect l="l" t="t" r="r" b="b"/>
            <a:pathLst>
              <a:path w="5422791" h="5283404">
                <a:moveTo>
                  <a:pt x="0" y="0"/>
                </a:moveTo>
                <a:lnTo>
                  <a:pt x="5422791" y="0"/>
                </a:lnTo>
                <a:lnTo>
                  <a:pt x="5422791" y="5283404"/>
                </a:lnTo>
                <a:lnTo>
                  <a:pt x="0" y="528340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 r="-2668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888566" y="3336633"/>
            <a:ext cx="5208852" cy="5074964"/>
          </a:xfrm>
          <a:custGeom>
            <a:avLst/>
            <a:gdLst/>
            <a:ahLst/>
            <a:cxnLst/>
            <a:rect l="l" t="t" r="r" b="b"/>
            <a:pathLst>
              <a:path w="5208852" h="5074964">
                <a:moveTo>
                  <a:pt x="0" y="0"/>
                </a:moveTo>
                <a:lnTo>
                  <a:pt x="5208852" y="0"/>
                </a:lnTo>
                <a:lnTo>
                  <a:pt x="5208852" y="5074963"/>
                </a:lnTo>
                <a:lnTo>
                  <a:pt x="0" y="507496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 r="-26681"/>
            </a:stretch>
          </a:blipFill>
        </p:spPr>
      </p:sp>
      <p:sp>
        <p:nvSpPr>
          <p:cNvPr id="11" name="Freeform 11"/>
          <p:cNvSpPr/>
          <p:nvPr/>
        </p:nvSpPr>
        <p:spPr>
          <a:xfrm rot="3172437">
            <a:off x="15428530" y="-1253599"/>
            <a:ext cx="3560897" cy="3788188"/>
          </a:xfrm>
          <a:custGeom>
            <a:avLst/>
            <a:gdLst/>
            <a:ahLst/>
            <a:cxnLst/>
            <a:rect l="l" t="t" r="r" b="b"/>
            <a:pathLst>
              <a:path w="3560897" h="3788188">
                <a:moveTo>
                  <a:pt x="0" y="0"/>
                </a:moveTo>
                <a:lnTo>
                  <a:pt x="3560897" y="0"/>
                </a:lnTo>
                <a:lnTo>
                  <a:pt x="3560897" y="3788188"/>
                </a:lnTo>
                <a:lnTo>
                  <a:pt x="0" y="378818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6877417" y="8976399"/>
            <a:ext cx="1245096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3/3 </a:t>
            </a:r>
          </a:p>
        </p:txBody>
      </p:sp>
      <p:sp>
        <p:nvSpPr>
          <p:cNvPr id="13" name="Freeform 13"/>
          <p:cNvSpPr/>
          <p:nvPr/>
        </p:nvSpPr>
        <p:spPr>
          <a:xfrm>
            <a:off x="11647657" y="1832659"/>
            <a:ext cx="5690670" cy="1034667"/>
          </a:xfrm>
          <a:custGeom>
            <a:avLst/>
            <a:gdLst/>
            <a:ahLst/>
            <a:cxnLst/>
            <a:rect l="l" t="t" r="r" b="b"/>
            <a:pathLst>
              <a:path w="5690670" h="1034667">
                <a:moveTo>
                  <a:pt x="0" y="0"/>
                </a:moveTo>
                <a:lnTo>
                  <a:pt x="5690670" y="0"/>
                </a:lnTo>
                <a:lnTo>
                  <a:pt x="5690670" y="1034667"/>
                </a:lnTo>
                <a:lnTo>
                  <a:pt x="0" y="103466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3637589" y="1879665"/>
            <a:ext cx="2746177" cy="845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52"/>
              </a:lnSpc>
              <a:spcBef>
                <a:spcPct val="0"/>
              </a:spcBef>
            </a:pPr>
            <a:r>
              <a:rPr lang="en-US" sz="4966" spc="213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 модели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821488" y="1886701"/>
            <a:ext cx="985553" cy="865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50"/>
              </a:lnSpc>
              <a:spcBef>
                <a:spcPct val="0"/>
              </a:spcBef>
            </a:pPr>
            <a:r>
              <a:rPr lang="en-US" sz="5036" spc="216">
                <a:solidFill>
                  <a:srgbClr val="000000"/>
                </a:solidFill>
                <a:latin typeface="Chewy"/>
                <a:ea typeface="Chewy"/>
                <a:cs typeface="Chewy"/>
                <a:sym typeface="Chewy"/>
              </a:rPr>
              <a:t>3D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108567" y="3898607"/>
            <a:ext cx="4768850" cy="861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2487" lvl="1" indent="-266244" algn="l">
              <a:lnSpc>
                <a:spcPts val="3452"/>
              </a:lnSpc>
              <a:buFont typeface="Arial"/>
              <a:buChar char="•"/>
            </a:pPr>
            <a:r>
              <a:rPr lang="en-US" sz="2466" spc="106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Все модельки создаются в программе     </a:t>
            </a:r>
            <a:r>
              <a:rPr lang="en-US" sz="2466" spc="106" dirty="0">
                <a:solidFill>
                  <a:srgbClr val="1F92D6"/>
                </a:solidFill>
                <a:latin typeface="Guerrilla"/>
                <a:ea typeface="Guerrilla"/>
                <a:cs typeface="Guerrilla"/>
                <a:sym typeface="Guerrilla"/>
              </a:rPr>
              <a:t>Blockbench.</a:t>
            </a:r>
          </a:p>
        </p:txBody>
      </p:sp>
      <p:sp>
        <p:nvSpPr>
          <p:cNvPr id="17" name="Freeform 17"/>
          <p:cNvSpPr/>
          <p:nvPr/>
        </p:nvSpPr>
        <p:spPr>
          <a:xfrm>
            <a:off x="14319117" y="4402577"/>
            <a:ext cx="347750" cy="357309"/>
          </a:xfrm>
          <a:custGeom>
            <a:avLst/>
            <a:gdLst/>
            <a:ahLst/>
            <a:cxnLst/>
            <a:rect l="l" t="t" r="r" b="b"/>
            <a:pathLst>
              <a:path w="347750" h="357309">
                <a:moveTo>
                  <a:pt x="0" y="0"/>
                </a:moveTo>
                <a:lnTo>
                  <a:pt x="347750" y="0"/>
                </a:lnTo>
                <a:lnTo>
                  <a:pt x="347750" y="357309"/>
                </a:lnTo>
                <a:lnTo>
                  <a:pt x="0" y="357309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-21450" r="-19809" b="-30477"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2108567" y="5168029"/>
            <a:ext cx="4768850" cy="25108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7407" lvl="1" indent="-258704" algn="l">
              <a:lnSpc>
                <a:spcPts val="3355"/>
              </a:lnSpc>
              <a:buFont typeface="Arial"/>
              <a:buChar char="•"/>
            </a:pPr>
            <a:r>
              <a:rPr lang="en-US" sz="2396" spc="103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Модели создаю со своим напарником-админом моего телеграмм канала.</a:t>
            </a:r>
          </a:p>
          <a:p>
            <a:pPr algn="l">
              <a:lnSpc>
                <a:spcPts val="3355"/>
              </a:lnSpc>
            </a:pPr>
            <a:endParaRPr lang="en-US" sz="2396" spc="103" dirty="0">
              <a:solidFill>
                <a:srgbClr val="000000"/>
              </a:solidFill>
              <a:latin typeface="Guerrilla"/>
              <a:ea typeface="Guerrilla"/>
              <a:cs typeface="Guerrilla"/>
              <a:sym typeface="Guerrilla"/>
            </a:endParaRPr>
          </a:p>
          <a:p>
            <a:pPr marL="517407" lvl="1" indent="-258704" algn="l">
              <a:lnSpc>
                <a:spcPts val="3355"/>
              </a:lnSpc>
              <a:buFont typeface="Arial"/>
              <a:buChar char="•"/>
            </a:pPr>
            <a:r>
              <a:rPr lang="en-US" sz="2396" spc="103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Данные модельки являются референсом моих схем.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5C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130469" y="514350"/>
            <a:ext cx="5393448" cy="8956120"/>
          </a:xfrm>
          <a:custGeom>
            <a:avLst/>
            <a:gdLst/>
            <a:ahLst/>
            <a:cxnLst/>
            <a:rect l="l" t="t" r="r" b="b"/>
            <a:pathLst>
              <a:path w="5393448" h="8956120">
                <a:moveTo>
                  <a:pt x="0" y="0"/>
                </a:moveTo>
                <a:lnTo>
                  <a:pt x="5393448" y="0"/>
                </a:lnTo>
                <a:lnTo>
                  <a:pt x="5393448" y="8956120"/>
                </a:lnTo>
                <a:lnTo>
                  <a:pt x="0" y="89561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564" b="-1020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783475" y="1028700"/>
            <a:ext cx="6721050" cy="7864167"/>
          </a:xfrm>
          <a:custGeom>
            <a:avLst/>
            <a:gdLst/>
            <a:ahLst/>
            <a:cxnLst/>
            <a:rect l="l" t="t" r="r" b="b"/>
            <a:pathLst>
              <a:path w="6721050" h="7864167">
                <a:moveTo>
                  <a:pt x="0" y="0"/>
                </a:moveTo>
                <a:lnTo>
                  <a:pt x="6721050" y="0"/>
                </a:lnTo>
                <a:lnTo>
                  <a:pt x="6721050" y="7864167"/>
                </a:lnTo>
                <a:lnTo>
                  <a:pt x="0" y="78641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2357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57399" y="514350"/>
            <a:ext cx="7340386" cy="9258300"/>
          </a:xfrm>
          <a:custGeom>
            <a:avLst/>
            <a:gdLst/>
            <a:ahLst/>
            <a:cxnLst/>
            <a:rect l="l" t="t" r="r" b="b"/>
            <a:pathLst>
              <a:path w="7340386" h="9258300">
                <a:moveTo>
                  <a:pt x="0" y="0"/>
                </a:moveTo>
                <a:lnTo>
                  <a:pt x="7340387" y="0"/>
                </a:lnTo>
                <a:lnTo>
                  <a:pt x="7340387" y="9258300"/>
                </a:lnTo>
                <a:lnTo>
                  <a:pt x="0" y="92583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72" b="-20454"/>
            </a:stretch>
          </a:blipFill>
        </p:spPr>
      </p:sp>
      <p:sp>
        <p:nvSpPr>
          <p:cNvPr id="5" name="Freeform 5"/>
          <p:cNvSpPr/>
          <p:nvPr/>
        </p:nvSpPr>
        <p:spPr>
          <a:xfrm rot="-4621117">
            <a:off x="-1204732" y="6205787"/>
            <a:ext cx="4984830" cy="5303010"/>
          </a:xfrm>
          <a:custGeom>
            <a:avLst/>
            <a:gdLst/>
            <a:ahLst/>
            <a:cxnLst/>
            <a:rect l="l" t="t" r="r" b="b"/>
            <a:pathLst>
              <a:path w="4984830" h="5303010">
                <a:moveTo>
                  <a:pt x="0" y="0"/>
                </a:moveTo>
                <a:lnTo>
                  <a:pt x="4984830" y="0"/>
                </a:lnTo>
                <a:lnTo>
                  <a:pt x="4984830" y="5303010"/>
                </a:lnTo>
                <a:lnTo>
                  <a:pt x="0" y="53030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621117">
            <a:off x="16289532" y="1817248"/>
            <a:ext cx="4984830" cy="5303010"/>
          </a:xfrm>
          <a:custGeom>
            <a:avLst/>
            <a:gdLst/>
            <a:ahLst/>
            <a:cxnLst/>
            <a:rect l="l" t="t" r="r" b="b"/>
            <a:pathLst>
              <a:path w="4984830" h="5303010">
                <a:moveTo>
                  <a:pt x="0" y="0"/>
                </a:moveTo>
                <a:lnTo>
                  <a:pt x="4984830" y="0"/>
                </a:lnTo>
                <a:lnTo>
                  <a:pt x="4984830" y="5303011"/>
                </a:lnTo>
                <a:lnTo>
                  <a:pt x="0" y="53030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4621117">
            <a:off x="-1463715" y="-3352085"/>
            <a:ext cx="4984830" cy="5303010"/>
          </a:xfrm>
          <a:custGeom>
            <a:avLst/>
            <a:gdLst/>
            <a:ahLst/>
            <a:cxnLst/>
            <a:rect l="l" t="t" r="r" b="b"/>
            <a:pathLst>
              <a:path w="4984830" h="5303010">
                <a:moveTo>
                  <a:pt x="0" y="0"/>
                </a:moveTo>
                <a:lnTo>
                  <a:pt x="4984830" y="0"/>
                </a:lnTo>
                <a:lnTo>
                  <a:pt x="4984830" y="5303010"/>
                </a:lnTo>
                <a:lnTo>
                  <a:pt x="0" y="53030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856661" y="9113106"/>
            <a:ext cx="4574679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Мои соц. сети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88592">
            <a:off x="3225143" y="2330750"/>
            <a:ext cx="12432856" cy="6957847"/>
          </a:xfrm>
          <a:custGeom>
            <a:avLst/>
            <a:gdLst/>
            <a:ahLst/>
            <a:cxnLst/>
            <a:rect l="l" t="t" r="r" b="b"/>
            <a:pathLst>
              <a:path w="12432856" h="6957847">
                <a:moveTo>
                  <a:pt x="0" y="0"/>
                </a:moveTo>
                <a:lnTo>
                  <a:pt x="12432856" y="0"/>
                </a:lnTo>
                <a:lnTo>
                  <a:pt x="12432856" y="6957848"/>
                </a:lnTo>
                <a:lnTo>
                  <a:pt x="0" y="69578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1788" t="-63897" r="-10" b="-18005"/>
            </a:stretch>
          </a:blipFill>
        </p:spPr>
      </p:sp>
      <p:sp>
        <p:nvSpPr>
          <p:cNvPr id="3" name="Freeform 3"/>
          <p:cNvSpPr/>
          <p:nvPr/>
        </p:nvSpPr>
        <p:spPr>
          <a:xfrm rot="10599317">
            <a:off x="3215406" y="1002912"/>
            <a:ext cx="12360590" cy="6917405"/>
          </a:xfrm>
          <a:custGeom>
            <a:avLst/>
            <a:gdLst/>
            <a:ahLst/>
            <a:cxnLst/>
            <a:rect l="l" t="t" r="r" b="b"/>
            <a:pathLst>
              <a:path w="12360590" h="6917405">
                <a:moveTo>
                  <a:pt x="0" y="0"/>
                </a:moveTo>
                <a:lnTo>
                  <a:pt x="12360590" y="0"/>
                </a:lnTo>
                <a:lnTo>
                  <a:pt x="12360590" y="6917404"/>
                </a:lnTo>
                <a:lnTo>
                  <a:pt x="0" y="69174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366" t="-46137" r="-1432" b="-35764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3043738" y="977638"/>
            <a:ext cx="12200523" cy="8215117"/>
            <a:chOff x="0" y="0"/>
            <a:chExt cx="16267364" cy="10953489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/>
            <a:srcRect l="2202" t="3806" b="29899"/>
            <a:stretch>
              <a:fillRect/>
            </a:stretch>
          </p:blipFill>
          <p:spPr>
            <a:xfrm>
              <a:off x="0" y="0"/>
              <a:ext cx="8006682" cy="5349745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5"/>
            <a:srcRect l="9486" t="2136" b="37466"/>
            <a:stretch>
              <a:fillRect/>
            </a:stretch>
          </p:blipFill>
          <p:spPr>
            <a:xfrm>
              <a:off x="8133682" y="0"/>
              <a:ext cx="8133682" cy="5349745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6"/>
            <a:srcRect l="4609" t="282" b="33520"/>
            <a:stretch>
              <a:fillRect/>
            </a:stretch>
          </p:blipFill>
          <p:spPr>
            <a:xfrm>
              <a:off x="0" y="5476745"/>
              <a:ext cx="8006682" cy="5476745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rcRect l="2704" t="13610" r="160" b="20545"/>
            <a:stretch>
              <a:fillRect/>
            </a:stretch>
          </p:blipFill>
          <p:spPr>
            <a:xfrm>
              <a:off x="8133682" y="5476745"/>
              <a:ext cx="4003341" cy="2674872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8"/>
            <a:srcRect l="8435" t="14680" r="8120" b="28756"/>
            <a:stretch>
              <a:fillRect/>
            </a:stretch>
          </p:blipFill>
          <p:spPr>
            <a:xfrm>
              <a:off x="12264023" y="5476745"/>
              <a:ext cx="4003341" cy="2674872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9"/>
            <a:srcRect l="1673" t="5758" b="27589"/>
            <a:stretch>
              <a:fillRect/>
            </a:stretch>
          </p:blipFill>
          <p:spPr>
            <a:xfrm>
              <a:off x="8133682" y="8278617"/>
              <a:ext cx="4003341" cy="2674872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0"/>
            <a:srcRect l="8542" t="14403" r="4513" b="26660"/>
            <a:stretch>
              <a:fillRect/>
            </a:stretch>
          </p:blipFill>
          <p:spPr>
            <a:xfrm>
              <a:off x="12264023" y="8278617"/>
              <a:ext cx="4003341" cy="2674872"/>
            </a:xfrm>
            <a:prstGeom prst="rect">
              <a:avLst/>
            </a:prstGeom>
          </p:spPr>
        </p:pic>
      </p:grpSp>
      <p:sp>
        <p:nvSpPr>
          <p:cNvPr id="12" name="Freeform 12"/>
          <p:cNvSpPr/>
          <p:nvPr/>
        </p:nvSpPr>
        <p:spPr>
          <a:xfrm rot="4328563">
            <a:off x="16251007" y="7577622"/>
            <a:ext cx="4819245" cy="5126856"/>
          </a:xfrm>
          <a:custGeom>
            <a:avLst/>
            <a:gdLst/>
            <a:ahLst/>
            <a:cxnLst/>
            <a:rect l="l" t="t" r="r" b="b"/>
            <a:pathLst>
              <a:path w="4819245" h="5126856">
                <a:moveTo>
                  <a:pt x="0" y="0"/>
                </a:moveTo>
                <a:lnTo>
                  <a:pt x="4819245" y="0"/>
                </a:lnTo>
                <a:lnTo>
                  <a:pt x="4819245" y="5126856"/>
                </a:lnTo>
                <a:lnTo>
                  <a:pt x="0" y="512685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3251685">
            <a:off x="17454955" y="2715674"/>
            <a:ext cx="566836" cy="3996922"/>
          </a:xfrm>
          <a:custGeom>
            <a:avLst/>
            <a:gdLst/>
            <a:ahLst/>
            <a:cxnLst/>
            <a:rect l="l" t="t" r="r" b="b"/>
            <a:pathLst>
              <a:path w="566836" h="3996922">
                <a:moveTo>
                  <a:pt x="0" y="0"/>
                </a:moveTo>
                <a:lnTo>
                  <a:pt x="566836" y="0"/>
                </a:lnTo>
                <a:lnTo>
                  <a:pt x="566836" y="3996921"/>
                </a:lnTo>
                <a:lnTo>
                  <a:pt x="0" y="39969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4899098" y="9363075"/>
            <a:ext cx="8489804" cy="2272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54"/>
              </a:lnSpc>
            </a:pPr>
            <a:r>
              <a:rPr lang="en-US" sz="5854" spc="251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Работы из глины </a:t>
            </a:r>
          </a:p>
          <a:p>
            <a:pPr algn="ctr">
              <a:lnSpc>
                <a:spcPts val="5854"/>
              </a:lnSpc>
            </a:pPr>
            <a:endParaRPr lang="en-US" sz="5854" spc="251" dirty="0">
              <a:solidFill>
                <a:srgbClr val="FFFFFF"/>
              </a:solidFill>
              <a:latin typeface="Sensei"/>
              <a:ea typeface="Sensei"/>
              <a:cs typeface="Sensei"/>
              <a:sym typeface="Sensei"/>
            </a:endParaRPr>
          </a:p>
          <a:p>
            <a:pPr algn="ctr">
              <a:lnSpc>
                <a:spcPts val="5854"/>
              </a:lnSpc>
              <a:spcBef>
                <a:spcPct val="0"/>
              </a:spcBef>
            </a:pPr>
            <a:r>
              <a:rPr lang="en-US" sz="5854" spc="251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 </a:t>
            </a:r>
          </a:p>
        </p:txBody>
      </p:sp>
      <p:sp>
        <p:nvSpPr>
          <p:cNvPr id="15" name="Freeform 15"/>
          <p:cNvSpPr/>
          <p:nvPr/>
        </p:nvSpPr>
        <p:spPr>
          <a:xfrm rot="-7865369">
            <a:off x="-339083" y="3846003"/>
            <a:ext cx="678166" cy="6430888"/>
          </a:xfrm>
          <a:custGeom>
            <a:avLst/>
            <a:gdLst/>
            <a:ahLst/>
            <a:cxnLst/>
            <a:rect l="l" t="t" r="r" b="b"/>
            <a:pathLst>
              <a:path w="678166" h="6430888">
                <a:moveTo>
                  <a:pt x="0" y="0"/>
                </a:moveTo>
                <a:lnTo>
                  <a:pt x="678166" y="0"/>
                </a:lnTo>
                <a:lnTo>
                  <a:pt x="678166" y="6430889"/>
                </a:lnTo>
                <a:lnTo>
                  <a:pt x="0" y="643088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7287003">
            <a:off x="-1491904" y="855353"/>
            <a:ext cx="3859984" cy="4106366"/>
          </a:xfrm>
          <a:custGeom>
            <a:avLst/>
            <a:gdLst/>
            <a:ahLst/>
            <a:cxnLst/>
            <a:rect l="l" t="t" r="r" b="b"/>
            <a:pathLst>
              <a:path w="3859984" h="4106366">
                <a:moveTo>
                  <a:pt x="0" y="0"/>
                </a:moveTo>
                <a:lnTo>
                  <a:pt x="3859984" y="0"/>
                </a:lnTo>
                <a:lnTo>
                  <a:pt x="3859984" y="4106366"/>
                </a:lnTo>
                <a:lnTo>
                  <a:pt x="0" y="410636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65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473410">
            <a:off x="3193889" y="834399"/>
            <a:ext cx="12677322" cy="6969293"/>
          </a:xfrm>
          <a:custGeom>
            <a:avLst/>
            <a:gdLst/>
            <a:ahLst/>
            <a:cxnLst/>
            <a:rect l="l" t="t" r="r" b="b"/>
            <a:pathLst>
              <a:path w="12677322" h="6969293">
                <a:moveTo>
                  <a:pt x="0" y="0"/>
                </a:moveTo>
                <a:lnTo>
                  <a:pt x="12677322" y="0"/>
                </a:lnTo>
                <a:lnTo>
                  <a:pt x="12677322" y="6969293"/>
                </a:lnTo>
                <a:lnTo>
                  <a:pt x="0" y="69692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81902"/>
            </a:stretch>
          </a:blipFill>
        </p:spPr>
      </p:sp>
      <p:sp>
        <p:nvSpPr>
          <p:cNvPr id="3" name="Freeform 3"/>
          <p:cNvSpPr/>
          <p:nvPr/>
        </p:nvSpPr>
        <p:spPr>
          <a:xfrm rot="-337298">
            <a:off x="3381181" y="2126929"/>
            <a:ext cx="12656503" cy="6957847"/>
          </a:xfrm>
          <a:custGeom>
            <a:avLst/>
            <a:gdLst/>
            <a:ahLst/>
            <a:cxnLst/>
            <a:rect l="l" t="t" r="r" b="b"/>
            <a:pathLst>
              <a:path w="12656503" h="6957847">
                <a:moveTo>
                  <a:pt x="0" y="0"/>
                </a:moveTo>
                <a:lnTo>
                  <a:pt x="12656503" y="0"/>
                </a:lnTo>
                <a:lnTo>
                  <a:pt x="12656503" y="6957847"/>
                </a:lnTo>
                <a:lnTo>
                  <a:pt x="0" y="69578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81902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891924" y="5143500"/>
            <a:ext cx="4086410" cy="4086410"/>
          </a:xfrm>
          <a:custGeom>
            <a:avLst/>
            <a:gdLst/>
            <a:ahLst/>
            <a:cxnLst/>
            <a:rect l="l" t="t" r="r" b="b"/>
            <a:pathLst>
              <a:path w="4086410" h="4086410">
                <a:moveTo>
                  <a:pt x="0" y="0"/>
                </a:moveTo>
                <a:lnTo>
                  <a:pt x="4086410" y="0"/>
                </a:lnTo>
                <a:lnTo>
                  <a:pt x="4086410" y="4086410"/>
                </a:lnTo>
                <a:lnTo>
                  <a:pt x="0" y="40864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891924" y="811567"/>
            <a:ext cx="4086410" cy="4086410"/>
          </a:xfrm>
          <a:custGeom>
            <a:avLst/>
            <a:gdLst/>
            <a:ahLst/>
            <a:cxnLst/>
            <a:rect l="l" t="t" r="r" b="b"/>
            <a:pathLst>
              <a:path w="4086410" h="4086410">
                <a:moveTo>
                  <a:pt x="0" y="0"/>
                </a:moveTo>
                <a:lnTo>
                  <a:pt x="4086410" y="0"/>
                </a:lnTo>
                <a:lnTo>
                  <a:pt x="4086410" y="4086410"/>
                </a:lnTo>
                <a:lnTo>
                  <a:pt x="0" y="40864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140259" y="811567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168649" y="5143500"/>
            <a:ext cx="4086410" cy="4086410"/>
          </a:xfrm>
          <a:custGeom>
            <a:avLst/>
            <a:gdLst/>
            <a:ahLst/>
            <a:cxnLst/>
            <a:rect l="l" t="t" r="r" b="b"/>
            <a:pathLst>
              <a:path w="4086410" h="4086410">
                <a:moveTo>
                  <a:pt x="0" y="0"/>
                </a:moveTo>
                <a:lnTo>
                  <a:pt x="4086410" y="0"/>
                </a:lnTo>
                <a:lnTo>
                  <a:pt x="4086410" y="4086410"/>
                </a:lnTo>
                <a:lnTo>
                  <a:pt x="0" y="40864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420861" y="811567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0912" t="-21264" r="-8708" b="-23261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420861" y="5115110"/>
            <a:ext cx="4127566" cy="4114800"/>
          </a:xfrm>
          <a:custGeom>
            <a:avLst/>
            <a:gdLst/>
            <a:ahLst/>
            <a:cxnLst/>
            <a:rect l="l" t="t" r="r" b="b"/>
            <a:pathLst>
              <a:path w="4127566" h="4114800">
                <a:moveTo>
                  <a:pt x="0" y="0"/>
                </a:moveTo>
                <a:lnTo>
                  <a:pt x="4127566" y="0"/>
                </a:lnTo>
                <a:lnTo>
                  <a:pt x="41275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7506072" y="9372600"/>
            <a:ext cx="3275856" cy="801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66"/>
              </a:lnSpc>
              <a:spcBef>
                <a:spcPct val="0"/>
              </a:spcBef>
            </a:pPr>
            <a:r>
              <a:rPr lang="en-US" sz="6066" spc="260">
                <a:solidFill>
                  <a:srgbClr val="FFFDF6"/>
                </a:solidFill>
                <a:latin typeface="Sensei"/>
                <a:ea typeface="Sensei"/>
                <a:cs typeface="Sensei"/>
                <a:sym typeface="Sensei"/>
              </a:rPr>
              <a:t>Рисунки </a:t>
            </a:r>
          </a:p>
        </p:txBody>
      </p:sp>
      <p:sp>
        <p:nvSpPr>
          <p:cNvPr id="11" name="Freeform 11"/>
          <p:cNvSpPr/>
          <p:nvPr/>
        </p:nvSpPr>
        <p:spPr>
          <a:xfrm rot="4328563">
            <a:off x="15587577" y="7992031"/>
            <a:ext cx="4049449" cy="4307925"/>
          </a:xfrm>
          <a:custGeom>
            <a:avLst/>
            <a:gdLst/>
            <a:ahLst/>
            <a:cxnLst/>
            <a:rect l="l" t="t" r="r" b="b"/>
            <a:pathLst>
              <a:path w="4049449" h="4307925">
                <a:moveTo>
                  <a:pt x="0" y="0"/>
                </a:moveTo>
                <a:lnTo>
                  <a:pt x="4049449" y="0"/>
                </a:lnTo>
                <a:lnTo>
                  <a:pt x="4049449" y="4307925"/>
                </a:lnTo>
                <a:lnTo>
                  <a:pt x="0" y="430792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7287003">
            <a:off x="-1308380" y="-78629"/>
            <a:ext cx="3859984" cy="4106366"/>
          </a:xfrm>
          <a:custGeom>
            <a:avLst/>
            <a:gdLst/>
            <a:ahLst/>
            <a:cxnLst/>
            <a:rect l="l" t="t" r="r" b="b"/>
            <a:pathLst>
              <a:path w="3859984" h="4106366">
                <a:moveTo>
                  <a:pt x="0" y="0"/>
                </a:moveTo>
                <a:lnTo>
                  <a:pt x="3859984" y="0"/>
                </a:lnTo>
                <a:lnTo>
                  <a:pt x="3859984" y="4106366"/>
                </a:lnTo>
                <a:lnTo>
                  <a:pt x="0" y="4106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1688884">
            <a:off x="242140" y="5468410"/>
            <a:ext cx="758945" cy="5351535"/>
          </a:xfrm>
          <a:custGeom>
            <a:avLst/>
            <a:gdLst/>
            <a:ahLst/>
            <a:cxnLst/>
            <a:rect l="l" t="t" r="r" b="b"/>
            <a:pathLst>
              <a:path w="758945" h="5351535">
                <a:moveTo>
                  <a:pt x="0" y="0"/>
                </a:moveTo>
                <a:lnTo>
                  <a:pt x="758945" y="0"/>
                </a:lnTo>
                <a:lnTo>
                  <a:pt x="758945" y="5351535"/>
                </a:lnTo>
                <a:lnTo>
                  <a:pt x="0" y="535153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3340360">
            <a:off x="16846699" y="2090880"/>
            <a:ext cx="1832860" cy="4237827"/>
          </a:xfrm>
          <a:custGeom>
            <a:avLst/>
            <a:gdLst/>
            <a:ahLst/>
            <a:cxnLst/>
            <a:rect l="l" t="t" r="r" b="b"/>
            <a:pathLst>
              <a:path w="1832860" h="4237827">
                <a:moveTo>
                  <a:pt x="0" y="0"/>
                </a:moveTo>
                <a:lnTo>
                  <a:pt x="1832860" y="0"/>
                </a:lnTo>
                <a:lnTo>
                  <a:pt x="1832860" y="4237827"/>
                </a:lnTo>
                <a:lnTo>
                  <a:pt x="0" y="423782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6C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3109427">
            <a:off x="-947993" y="810001"/>
            <a:ext cx="3593795" cy="3823186"/>
          </a:xfrm>
          <a:custGeom>
            <a:avLst/>
            <a:gdLst/>
            <a:ahLst/>
            <a:cxnLst/>
            <a:rect l="l" t="t" r="r" b="b"/>
            <a:pathLst>
              <a:path w="3593795" h="3823186">
                <a:moveTo>
                  <a:pt x="0" y="0"/>
                </a:moveTo>
                <a:lnTo>
                  <a:pt x="3593794" y="0"/>
                </a:lnTo>
                <a:lnTo>
                  <a:pt x="3593794" y="3823186"/>
                </a:lnTo>
                <a:lnTo>
                  <a:pt x="0" y="38231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7298">
            <a:off x="2628039" y="1748674"/>
            <a:ext cx="13314862" cy="7319777"/>
          </a:xfrm>
          <a:custGeom>
            <a:avLst/>
            <a:gdLst/>
            <a:ahLst/>
            <a:cxnLst/>
            <a:rect l="l" t="t" r="r" b="b"/>
            <a:pathLst>
              <a:path w="13314862" h="7319777">
                <a:moveTo>
                  <a:pt x="0" y="0"/>
                </a:moveTo>
                <a:lnTo>
                  <a:pt x="13314862" y="0"/>
                </a:lnTo>
                <a:lnTo>
                  <a:pt x="13314862" y="7319777"/>
                </a:lnTo>
                <a:lnTo>
                  <a:pt x="0" y="73197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81902"/>
            </a:stretch>
          </a:blipFill>
        </p:spPr>
      </p:sp>
      <p:sp>
        <p:nvSpPr>
          <p:cNvPr id="4" name="Freeform 4"/>
          <p:cNvSpPr/>
          <p:nvPr/>
        </p:nvSpPr>
        <p:spPr>
          <a:xfrm rot="10496938">
            <a:off x="2597915" y="1032392"/>
            <a:ext cx="13314862" cy="7319777"/>
          </a:xfrm>
          <a:custGeom>
            <a:avLst/>
            <a:gdLst/>
            <a:ahLst/>
            <a:cxnLst/>
            <a:rect l="l" t="t" r="r" b="b"/>
            <a:pathLst>
              <a:path w="13314862" h="7319777">
                <a:moveTo>
                  <a:pt x="0" y="0"/>
                </a:moveTo>
                <a:lnTo>
                  <a:pt x="13314862" y="0"/>
                </a:lnTo>
                <a:lnTo>
                  <a:pt x="13314862" y="7319776"/>
                </a:lnTo>
                <a:lnTo>
                  <a:pt x="0" y="73197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81902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2301540" y="1114123"/>
            <a:ext cx="9158434" cy="8144177"/>
            <a:chOff x="0" y="0"/>
            <a:chExt cx="12211245" cy="10858903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 t="1744" b="1744"/>
            <a:stretch>
              <a:fillRect/>
            </a:stretch>
          </p:blipFill>
          <p:spPr>
            <a:xfrm>
              <a:off x="0" y="0"/>
              <a:ext cx="2957561" cy="3577301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7"/>
            <a:srcRect t="4655" b="4655"/>
            <a:stretch>
              <a:fillRect/>
            </a:stretch>
          </p:blipFill>
          <p:spPr>
            <a:xfrm>
              <a:off x="3084561" y="0"/>
              <a:ext cx="2957561" cy="3577301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/>
            <a:srcRect t="4642" b="4642"/>
            <a:stretch>
              <a:fillRect/>
            </a:stretch>
          </p:blipFill>
          <p:spPr>
            <a:xfrm>
              <a:off x="6169123" y="0"/>
              <a:ext cx="2957561" cy="3577301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9"/>
            <a:srcRect t="972" b="8311"/>
            <a:stretch>
              <a:fillRect/>
            </a:stretch>
          </p:blipFill>
          <p:spPr>
            <a:xfrm>
              <a:off x="9253684" y="0"/>
              <a:ext cx="2957561" cy="3577301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0"/>
            <a:srcRect t="13053" b="4305"/>
            <a:stretch>
              <a:fillRect/>
            </a:stretch>
          </p:blipFill>
          <p:spPr>
            <a:xfrm>
              <a:off x="0" y="3704301"/>
              <a:ext cx="6042123" cy="7154602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1"/>
            <a:srcRect t="5590" b="5590"/>
            <a:stretch>
              <a:fillRect/>
            </a:stretch>
          </p:blipFill>
          <p:spPr>
            <a:xfrm>
              <a:off x="6169123" y="3704301"/>
              <a:ext cx="6042123" cy="7154602"/>
            </a:xfrm>
            <a:prstGeom prst="rect">
              <a:avLst/>
            </a:prstGeom>
          </p:spPr>
        </p:pic>
      </p:grpSp>
      <p:sp>
        <p:nvSpPr>
          <p:cNvPr id="12" name="Freeform 12"/>
          <p:cNvSpPr/>
          <p:nvPr/>
        </p:nvSpPr>
        <p:spPr>
          <a:xfrm rot="4328563">
            <a:off x="15837992" y="7104338"/>
            <a:ext cx="4049449" cy="4307925"/>
          </a:xfrm>
          <a:custGeom>
            <a:avLst/>
            <a:gdLst/>
            <a:ahLst/>
            <a:cxnLst/>
            <a:rect l="l" t="t" r="r" b="b"/>
            <a:pathLst>
              <a:path w="4049449" h="4307925">
                <a:moveTo>
                  <a:pt x="0" y="0"/>
                </a:moveTo>
                <a:lnTo>
                  <a:pt x="4049449" y="0"/>
                </a:lnTo>
                <a:lnTo>
                  <a:pt x="4049449" y="4307924"/>
                </a:lnTo>
                <a:lnTo>
                  <a:pt x="0" y="43079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2887725">
            <a:off x="17908528" y="2467732"/>
            <a:ext cx="758945" cy="5351535"/>
          </a:xfrm>
          <a:custGeom>
            <a:avLst/>
            <a:gdLst/>
            <a:ahLst/>
            <a:cxnLst/>
            <a:rect l="l" t="t" r="r" b="b"/>
            <a:pathLst>
              <a:path w="758945" h="5351535">
                <a:moveTo>
                  <a:pt x="0" y="0"/>
                </a:moveTo>
                <a:lnTo>
                  <a:pt x="758944" y="0"/>
                </a:lnTo>
                <a:lnTo>
                  <a:pt x="758944" y="5351536"/>
                </a:lnTo>
                <a:lnTo>
                  <a:pt x="0" y="535153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521088" y="1114123"/>
            <a:ext cx="4042647" cy="2685936"/>
          </a:xfrm>
          <a:custGeom>
            <a:avLst/>
            <a:gdLst/>
            <a:ahLst/>
            <a:cxnLst/>
            <a:rect l="l" t="t" r="r" b="b"/>
            <a:pathLst>
              <a:path w="4042647" h="2685936">
                <a:moveTo>
                  <a:pt x="0" y="0"/>
                </a:moveTo>
                <a:lnTo>
                  <a:pt x="4042647" y="0"/>
                </a:lnTo>
                <a:lnTo>
                  <a:pt x="4042647" y="2685935"/>
                </a:lnTo>
                <a:lnTo>
                  <a:pt x="0" y="268593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b="-8733"/>
            </a:stretch>
          </a:blipFill>
        </p:spPr>
      </p:sp>
      <p:sp>
        <p:nvSpPr>
          <p:cNvPr id="15" name="Freeform 15"/>
          <p:cNvSpPr/>
          <p:nvPr/>
        </p:nvSpPr>
        <p:spPr>
          <a:xfrm rot="1690052">
            <a:off x="-67431" y="6170362"/>
            <a:ext cx="1069848" cy="4114800"/>
          </a:xfrm>
          <a:custGeom>
            <a:avLst/>
            <a:gdLst/>
            <a:ahLst/>
            <a:cxnLst/>
            <a:rect l="l" t="t" r="r" b="b"/>
            <a:pathLst>
              <a:path w="1069848" h="4114800">
                <a:moveTo>
                  <a:pt x="0" y="0"/>
                </a:moveTo>
                <a:lnTo>
                  <a:pt x="1069848" y="0"/>
                </a:lnTo>
                <a:lnTo>
                  <a:pt x="106984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1521088" y="3901122"/>
            <a:ext cx="4042647" cy="5357178"/>
          </a:xfrm>
          <a:custGeom>
            <a:avLst/>
            <a:gdLst/>
            <a:ahLst/>
            <a:cxnLst/>
            <a:rect l="l" t="t" r="r" b="b"/>
            <a:pathLst>
              <a:path w="4042647" h="5357178">
                <a:moveTo>
                  <a:pt x="0" y="0"/>
                </a:moveTo>
                <a:lnTo>
                  <a:pt x="4042647" y="0"/>
                </a:lnTo>
                <a:lnTo>
                  <a:pt x="4042647" y="5357178"/>
                </a:lnTo>
                <a:lnTo>
                  <a:pt x="0" y="5357178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t="-616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506072" y="9359260"/>
            <a:ext cx="3275856" cy="801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66"/>
              </a:lnSpc>
              <a:spcBef>
                <a:spcPct val="0"/>
              </a:spcBef>
            </a:pPr>
            <a:r>
              <a:rPr lang="en-US" sz="6066" spc="260">
                <a:solidFill>
                  <a:srgbClr val="FFFDF6"/>
                </a:solidFill>
                <a:latin typeface="Sensei"/>
                <a:ea typeface="Sensei"/>
                <a:cs typeface="Sensei"/>
                <a:sym typeface="Sensei"/>
              </a:rPr>
              <a:t>Рисунки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144000" y="3478462"/>
            <a:ext cx="7504595" cy="4221335"/>
          </a:xfrm>
          <a:custGeom>
            <a:avLst/>
            <a:gdLst/>
            <a:ahLst/>
            <a:cxnLst/>
            <a:rect l="l" t="t" r="r" b="b"/>
            <a:pathLst>
              <a:path w="7504595" h="4221335">
                <a:moveTo>
                  <a:pt x="0" y="0"/>
                </a:moveTo>
                <a:lnTo>
                  <a:pt x="7504595" y="0"/>
                </a:lnTo>
                <a:lnTo>
                  <a:pt x="7504595" y="4221335"/>
                </a:lnTo>
                <a:lnTo>
                  <a:pt x="0" y="42213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36727"/>
            </a:stretch>
          </a:blipFill>
        </p:spPr>
      </p:sp>
      <p:sp>
        <p:nvSpPr>
          <p:cNvPr id="4" name="Freeform 4"/>
          <p:cNvSpPr/>
          <p:nvPr/>
        </p:nvSpPr>
        <p:spPr>
          <a:xfrm rot="2637632">
            <a:off x="6142848" y="-1553255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8"/>
                </a:lnTo>
                <a:lnTo>
                  <a:pt x="0" y="48295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689435" y="1028700"/>
            <a:ext cx="4200399" cy="8012561"/>
          </a:xfrm>
          <a:custGeom>
            <a:avLst/>
            <a:gdLst/>
            <a:ahLst/>
            <a:cxnLst/>
            <a:rect l="l" t="t" r="r" b="b"/>
            <a:pathLst>
              <a:path w="4200399" h="8012561">
                <a:moveTo>
                  <a:pt x="0" y="0"/>
                </a:moveTo>
                <a:lnTo>
                  <a:pt x="4200399" y="0"/>
                </a:lnTo>
                <a:lnTo>
                  <a:pt x="4200399" y="8012561"/>
                </a:lnTo>
                <a:lnTo>
                  <a:pt x="0" y="80125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57290" y="5117923"/>
            <a:ext cx="2127912" cy="3923338"/>
          </a:xfrm>
          <a:custGeom>
            <a:avLst/>
            <a:gdLst/>
            <a:ahLst/>
            <a:cxnLst/>
            <a:rect l="l" t="t" r="r" b="b"/>
            <a:pathLst>
              <a:path w="2127912" h="3923338">
                <a:moveTo>
                  <a:pt x="0" y="0"/>
                </a:moveTo>
                <a:lnTo>
                  <a:pt x="2127912" y="0"/>
                </a:lnTo>
                <a:lnTo>
                  <a:pt x="2127912" y="3923338"/>
                </a:lnTo>
                <a:lnTo>
                  <a:pt x="0" y="392333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67473" y="1028700"/>
            <a:ext cx="2133241" cy="4006281"/>
          </a:xfrm>
          <a:custGeom>
            <a:avLst/>
            <a:gdLst/>
            <a:ahLst/>
            <a:cxnLst/>
            <a:rect l="l" t="t" r="r" b="b"/>
            <a:pathLst>
              <a:path w="2133241" h="4006281">
                <a:moveTo>
                  <a:pt x="0" y="0"/>
                </a:moveTo>
                <a:lnTo>
                  <a:pt x="2133241" y="0"/>
                </a:lnTo>
                <a:lnTo>
                  <a:pt x="2133241" y="4006281"/>
                </a:lnTo>
                <a:lnTo>
                  <a:pt x="0" y="400628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9057859" y="3189491"/>
            <a:ext cx="7371489" cy="4146462"/>
          </a:xfrm>
          <a:custGeom>
            <a:avLst/>
            <a:gdLst/>
            <a:ahLst/>
            <a:cxnLst/>
            <a:rect l="l" t="t" r="r" b="b"/>
            <a:pathLst>
              <a:path w="7371489" h="4146462">
                <a:moveTo>
                  <a:pt x="0" y="0"/>
                </a:moveTo>
                <a:lnTo>
                  <a:pt x="7371489" y="0"/>
                </a:lnTo>
                <a:lnTo>
                  <a:pt x="7371489" y="4146462"/>
                </a:lnTo>
                <a:lnTo>
                  <a:pt x="0" y="414646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 t="-36727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102858" y="3549033"/>
            <a:ext cx="5281492" cy="960271"/>
          </a:xfrm>
          <a:custGeom>
            <a:avLst/>
            <a:gdLst/>
            <a:ahLst/>
            <a:cxnLst/>
            <a:rect l="l" t="t" r="r" b="b"/>
            <a:pathLst>
              <a:path w="5281492" h="960271">
                <a:moveTo>
                  <a:pt x="0" y="0"/>
                </a:moveTo>
                <a:lnTo>
                  <a:pt x="5281491" y="0"/>
                </a:lnTo>
                <a:lnTo>
                  <a:pt x="5281491" y="960271"/>
                </a:lnTo>
                <a:lnTo>
                  <a:pt x="0" y="96027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0860844" y="3800322"/>
            <a:ext cx="3765519" cy="533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14"/>
              </a:lnSpc>
              <a:spcBef>
                <a:spcPct val="0"/>
              </a:spcBef>
            </a:pPr>
            <a:r>
              <a:rPr lang="en-US" sz="4014" spc="172" dirty="0">
                <a:solidFill>
                  <a:srgbClr val="4C5CB3"/>
                </a:solidFill>
                <a:latin typeface="Sensei"/>
                <a:ea typeface="Sensei"/>
                <a:cs typeface="Sensei"/>
                <a:sym typeface="Sensei"/>
              </a:rPr>
              <a:t>ВОЛОНТЁРСТВО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843968" y="5005565"/>
            <a:ext cx="6585379" cy="1224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00"/>
              </a:lnSpc>
              <a:spcBef>
                <a:spcPct val="0"/>
              </a:spcBef>
            </a:pPr>
            <a:r>
              <a:rPr lang="ru-RU" sz="3200" spc="137" dirty="0" smtClean="0">
                <a:solidFill>
                  <a:srgbClr val="242424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  <a:r>
              <a:rPr lang="en-US" sz="3200" spc="137" dirty="0" smtClean="0">
                <a:solidFill>
                  <a:srgbClr val="242424"/>
                </a:solidFill>
                <a:latin typeface="Guerrilla"/>
                <a:ea typeface="Guerrilla"/>
                <a:cs typeface="Guerrilla"/>
                <a:sym typeface="Guerrilla"/>
              </a:rPr>
              <a:t>В </a:t>
            </a:r>
            <a:r>
              <a:rPr lang="en-US" sz="3200" spc="137" dirty="0">
                <a:solidFill>
                  <a:srgbClr val="242424"/>
                </a:solidFill>
                <a:latin typeface="Guerrilla"/>
                <a:ea typeface="Guerrilla"/>
                <a:cs typeface="Guerrilla"/>
                <a:sym typeface="Guerrilla"/>
              </a:rPr>
              <a:t>2022 году, участвовала в волонтерском проекте для украинских детей. 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631155" y="3088888"/>
            <a:ext cx="7025690" cy="1277398"/>
          </a:xfrm>
          <a:custGeom>
            <a:avLst/>
            <a:gdLst/>
            <a:ahLst/>
            <a:cxnLst/>
            <a:rect l="l" t="t" r="r" b="b"/>
            <a:pathLst>
              <a:path w="7025690" h="1277398">
                <a:moveTo>
                  <a:pt x="0" y="0"/>
                </a:moveTo>
                <a:lnTo>
                  <a:pt x="7025690" y="0"/>
                </a:lnTo>
                <a:lnTo>
                  <a:pt x="7025690" y="1277398"/>
                </a:lnTo>
                <a:lnTo>
                  <a:pt x="0" y="12773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094120" y="1335470"/>
            <a:ext cx="4033788" cy="8077718"/>
            <a:chOff x="0" y="0"/>
            <a:chExt cx="5378384" cy="1077029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378384" cy="10770291"/>
            </a:xfrm>
            <a:custGeom>
              <a:avLst/>
              <a:gdLst/>
              <a:ahLst/>
              <a:cxnLst/>
              <a:rect l="l" t="t" r="r" b="b"/>
              <a:pathLst>
                <a:path w="5378384" h="10770291">
                  <a:moveTo>
                    <a:pt x="0" y="0"/>
                  </a:moveTo>
                  <a:lnTo>
                    <a:pt x="5378384" y="0"/>
                  </a:lnTo>
                  <a:lnTo>
                    <a:pt x="5378384" y="10770291"/>
                  </a:lnTo>
                  <a:lnTo>
                    <a:pt x="0" y="10770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377811">
            <a:off x="13157339" y="4967998"/>
            <a:ext cx="3367863" cy="4618784"/>
          </a:xfrm>
          <a:custGeom>
            <a:avLst/>
            <a:gdLst/>
            <a:ahLst/>
            <a:cxnLst/>
            <a:rect l="l" t="t" r="r" b="b"/>
            <a:pathLst>
              <a:path w="3367863" h="4618784">
                <a:moveTo>
                  <a:pt x="0" y="0"/>
                </a:moveTo>
                <a:lnTo>
                  <a:pt x="3367863" y="0"/>
                </a:lnTo>
                <a:lnTo>
                  <a:pt x="3367863" y="4618784"/>
                </a:lnTo>
                <a:lnTo>
                  <a:pt x="0" y="461878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527982">
            <a:off x="13412233" y="480876"/>
            <a:ext cx="3376517" cy="4662624"/>
          </a:xfrm>
          <a:custGeom>
            <a:avLst/>
            <a:gdLst/>
            <a:ahLst/>
            <a:cxnLst/>
            <a:rect l="l" t="t" r="r" b="b"/>
            <a:pathLst>
              <a:path w="3376517" h="4662624">
                <a:moveTo>
                  <a:pt x="0" y="0"/>
                </a:moveTo>
                <a:lnTo>
                  <a:pt x="3376517" y="0"/>
                </a:lnTo>
                <a:lnTo>
                  <a:pt x="3376517" y="4662624"/>
                </a:lnTo>
                <a:lnTo>
                  <a:pt x="0" y="466262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5893770" y="4844863"/>
            <a:ext cx="6500460" cy="2315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36"/>
              </a:lnSpc>
              <a:spcBef>
                <a:spcPct val="0"/>
              </a:spcBef>
            </a:pPr>
            <a:r>
              <a:rPr lang="en-US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За успешное участие в городской литовской олимпиаде по технологии награждена дипломом </a:t>
            </a:r>
            <a:r>
              <a:rPr lang="en-US" sz="3036" spc="130" dirty="0" smtClean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«</a:t>
            </a:r>
            <a:r>
              <a:rPr lang="ru-RU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Творческий</a:t>
            </a:r>
            <a:r>
              <a:rPr lang="en-US" sz="3036" spc="130" dirty="0" smtClean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  <a:r>
              <a:rPr lang="en-US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вирус 2022», за 40 сантиметровую девушку из глины и гипса.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169698" y="3155563"/>
            <a:ext cx="5948603" cy="1104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4"/>
              </a:lnSpc>
              <a:spcBef>
                <a:spcPct val="0"/>
              </a:spcBef>
            </a:pPr>
            <a:r>
              <a:rPr lang="en-US" sz="4204" spc="18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Школьная деятельность 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56186">
            <a:off x="13494874" y="-1388248"/>
            <a:ext cx="4678541" cy="4977172"/>
          </a:xfrm>
          <a:custGeom>
            <a:avLst/>
            <a:gdLst/>
            <a:ahLst/>
            <a:cxnLst/>
            <a:rect l="l" t="t" r="r" b="b"/>
            <a:pathLst>
              <a:path w="4678541" h="4977172">
                <a:moveTo>
                  <a:pt x="0" y="0"/>
                </a:moveTo>
                <a:lnTo>
                  <a:pt x="4678542" y="0"/>
                </a:lnTo>
                <a:lnTo>
                  <a:pt x="4678542" y="4977171"/>
                </a:lnTo>
                <a:lnTo>
                  <a:pt x="0" y="49771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144000" y="2397166"/>
            <a:ext cx="7025690" cy="1277398"/>
          </a:xfrm>
          <a:custGeom>
            <a:avLst/>
            <a:gdLst/>
            <a:ahLst/>
            <a:cxnLst/>
            <a:rect l="l" t="t" r="r" b="b"/>
            <a:pathLst>
              <a:path w="7025690" h="1277398">
                <a:moveTo>
                  <a:pt x="0" y="0"/>
                </a:moveTo>
                <a:lnTo>
                  <a:pt x="7025690" y="0"/>
                </a:lnTo>
                <a:lnTo>
                  <a:pt x="7025690" y="1277398"/>
                </a:lnTo>
                <a:lnTo>
                  <a:pt x="0" y="12773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3845048">
            <a:off x="-1170600" y="-1665808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8100000">
            <a:off x="15712890" y="7546019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9" y="0"/>
                </a:lnTo>
                <a:lnTo>
                  <a:pt x="3795029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8100000">
            <a:off x="-961250" y="6207950"/>
            <a:ext cx="5529853" cy="5882822"/>
          </a:xfrm>
          <a:custGeom>
            <a:avLst/>
            <a:gdLst/>
            <a:ahLst/>
            <a:cxnLst/>
            <a:rect l="l" t="t" r="r" b="b"/>
            <a:pathLst>
              <a:path w="5529853" h="5882822">
                <a:moveTo>
                  <a:pt x="0" y="0"/>
                </a:moveTo>
                <a:lnTo>
                  <a:pt x="5529853" y="0"/>
                </a:lnTo>
                <a:lnTo>
                  <a:pt x="5529853" y="5882822"/>
                </a:lnTo>
                <a:lnTo>
                  <a:pt x="0" y="58828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3048208" y="673873"/>
            <a:ext cx="4434923" cy="8880996"/>
            <a:chOff x="0" y="0"/>
            <a:chExt cx="5913230" cy="118413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913230" cy="11841328"/>
            </a:xfrm>
            <a:custGeom>
              <a:avLst/>
              <a:gdLst/>
              <a:ahLst/>
              <a:cxnLst/>
              <a:rect l="l" t="t" r="r" b="b"/>
              <a:pathLst>
                <a:path w="5913230" h="11841328">
                  <a:moveTo>
                    <a:pt x="0" y="0"/>
                  </a:moveTo>
                  <a:lnTo>
                    <a:pt x="5913230" y="0"/>
                  </a:lnTo>
                  <a:lnTo>
                    <a:pt x="5913230" y="11841328"/>
                  </a:lnTo>
                  <a:lnTo>
                    <a:pt x="0" y="11841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</p:sp>
      </p:grpSp>
      <p:sp>
        <p:nvSpPr>
          <p:cNvPr id="9" name="TextBox 9"/>
          <p:cNvSpPr txBox="1"/>
          <p:nvPr/>
        </p:nvSpPr>
        <p:spPr>
          <a:xfrm>
            <a:off x="9682543" y="2463841"/>
            <a:ext cx="5948603" cy="1104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4"/>
              </a:lnSpc>
              <a:spcBef>
                <a:spcPct val="0"/>
              </a:spcBef>
            </a:pPr>
            <a:r>
              <a:rPr lang="en-US" sz="4204" spc="18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Школьная деятельность  </a:t>
            </a:r>
          </a:p>
        </p:txBody>
      </p:sp>
      <p:sp>
        <p:nvSpPr>
          <p:cNvPr id="10" name="Freeform 10"/>
          <p:cNvSpPr/>
          <p:nvPr/>
        </p:nvSpPr>
        <p:spPr>
          <a:xfrm>
            <a:off x="9602389" y="4476750"/>
            <a:ext cx="6501847" cy="3657289"/>
          </a:xfrm>
          <a:custGeom>
            <a:avLst/>
            <a:gdLst/>
            <a:ahLst/>
            <a:cxnLst/>
            <a:rect l="l" t="t" r="r" b="b"/>
            <a:pathLst>
              <a:path w="6501847" h="3657289">
                <a:moveTo>
                  <a:pt x="0" y="0"/>
                </a:moveTo>
                <a:lnTo>
                  <a:pt x="6501847" y="0"/>
                </a:lnTo>
                <a:lnTo>
                  <a:pt x="6501847" y="3657289"/>
                </a:lnTo>
                <a:lnTo>
                  <a:pt x="0" y="365728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 t="-36727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479545" y="4348469"/>
            <a:ext cx="6354600" cy="3574463"/>
          </a:xfrm>
          <a:custGeom>
            <a:avLst/>
            <a:gdLst/>
            <a:ahLst/>
            <a:cxnLst/>
            <a:rect l="l" t="t" r="r" b="b"/>
            <a:pathLst>
              <a:path w="6354600" h="3574463">
                <a:moveTo>
                  <a:pt x="0" y="0"/>
                </a:moveTo>
                <a:lnTo>
                  <a:pt x="6354600" y="0"/>
                </a:lnTo>
                <a:lnTo>
                  <a:pt x="6354600" y="3574463"/>
                </a:lnTo>
                <a:lnTo>
                  <a:pt x="0" y="357446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 t="-36727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9992428" y="4682282"/>
            <a:ext cx="5328835" cy="23083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36"/>
              </a:lnSpc>
            </a:pPr>
            <a:r>
              <a:rPr lang="en-US" sz="3036" spc="13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  <a:r>
              <a:rPr lang="ru-RU" sz="3036" spc="13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Мне</a:t>
            </a:r>
            <a:r>
              <a:rPr lang="en-US" sz="3036" spc="13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  <a:r>
              <a:rPr lang="en-US" sz="3036" spc="13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выпал шанс попасть в литовские новости, поскольку была лучшей и активной </a:t>
            </a:r>
            <a:r>
              <a:rPr lang="en-US" sz="3036" spc="13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уч</a:t>
            </a:r>
            <a:r>
              <a:rPr lang="ru-RU" sz="3036" spc="13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е</a:t>
            </a:r>
            <a:r>
              <a:rPr lang="en-US" sz="3036" spc="13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ницей</a:t>
            </a:r>
            <a:r>
              <a:rPr lang="en-US" sz="3036" spc="13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. </a:t>
            </a:r>
          </a:p>
          <a:p>
            <a:pPr algn="l">
              <a:lnSpc>
                <a:spcPts val="3036"/>
              </a:lnSpc>
              <a:spcBef>
                <a:spcPct val="0"/>
              </a:spcBef>
            </a:pPr>
            <a:r>
              <a:rPr lang="en-US" sz="3036" spc="13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На фотографии кадр с урока химии.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631155" y="3088888"/>
            <a:ext cx="7025690" cy="1277398"/>
          </a:xfrm>
          <a:custGeom>
            <a:avLst/>
            <a:gdLst/>
            <a:ahLst/>
            <a:cxnLst/>
            <a:rect l="l" t="t" r="r" b="b"/>
            <a:pathLst>
              <a:path w="7025690" h="1277398">
                <a:moveTo>
                  <a:pt x="0" y="0"/>
                </a:moveTo>
                <a:lnTo>
                  <a:pt x="7025690" y="0"/>
                </a:lnTo>
                <a:lnTo>
                  <a:pt x="7025690" y="1277398"/>
                </a:lnTo>
                <a:lnTo>
                  <a:pt x="0" y="12773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96441">
            <a:off x="13395681" y="5212386"/>
            <a:ext cx="3442710" cy="4713351"/>
          </a:xfrm>
          <a:custGeom>
            <a:avLst/>
            <a:gdLst/>
            <a:ahLst/>
            <a:cxnLst/>
            <a:rect l="l" t="t" r="r" b="b"/>
            <a:pathLst>
              <a:path w="3442710" h="4713351">
                <a:moveTo>
                  <a:pt x="0" y="0"/>
                </a:moveTo>
                <a:lnTo>
                  <a:pt x="3442710" y="0"/>
                </a:lnTo>
                <a:lnTo>
                  <a:pt x="3442710" y="4713350"/>
                </a:lnTo>
                <a:lnTo>
                  <a:pt x="0" y="47133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178267" y="1180582"/>
            <a:ext cx="4033788" cy="8077718"/>
            <a:chOff x="0" y="0"/>
            <a:chExt cx="5378384" cy="107702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378384" cy="10770291"/>
            </a:xfrm>
            <a:custGeom>
              <a:avLst/>
              <a:gdLst/>
              <a:ahLst/>
              <a:cxnLst/>
              <a:rect l="l" t="t" r="r" b="b"/>
              <a:pathLst>
                <a:path w="5378384" h="10770291">
                  <a:moveTo>
                    <a:pt x="0" y="0"/>
                  </a:moveTo>
                  <a:lnTo>
                    <a:pt x="5378384" y="0"/>
                  </a:lnTo>
                  <a:lnTo>
                    <a:pt x="5378384" y="10770291"/>
                  </a:lnTo>
                  <a:lnTo>
                    <a:pt x="0" y="10770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547848">
            <a:off x="13339899" y="544702"/>
            <a:ext cx="3554274" cy="4885600"/>
          </a:xfrm>
          <a:custGeom>
            <a:avLst/>
            <a:gdLst/>
            <a:ahLst/>
            <a:cxnLst/>
            <a:rect l="l" t="t" r="r" b="b"/>
            <a:pathLst>
              <a:path w="3554274" h="4885600">
                <a:moveTo>
                  <a:pt x="0" y="0"/>
                </a:moveTo>
                <a:lnTo>
                  <a:pt x="3554274" y="0"/>
                </a:lnTo>
                <a:lnTo>
                  <a:pt x="3554274" y="4885600"/>
                </a:lnTo>
                <a:lnTo>
                  <a:pt x="0" y="4885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6257018" y="4737916"/>
            <a:ext cx="5961916" cy="1934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36"/>
              </a:lnSpc>
            </a:pPr>
            <a:r>
              <a:rPr lang="en-US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С самого детства я была активной. </a:t>
            </a:r>
          </a:p>
          <a:p>
            <a:pPr algn="l">
              <a:lnSpc>
                <a:spcPts val="3036"/>
              </a:lnSpc>
              <a:spcBef>
                <a:spcPct val="0"/>
              </a:spcBef>
            </a:pPr>
            <a:r>
              <a:rPr lang="en-US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В Украине участвовала в школьных творческих конкурсах и мероприятиях.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169698" y="3155563"/>
            <a:ext cx="5948603" cy="1104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4"/>
              </a:lnSpc>
              <a:spcBef>
                <a:spcPct val="0"/>
              </a:spcBef>
            </a:pPr>
            <a:r>
              <a:rPr lang="en-US" sz="4204" spc="18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Школьная деятельность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6C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2077407" y="1180582"/>
            <a:ext cx="4033788" cy="8077718"/>
            <a:chOff x="0" y="0"/>
            <a:chExt cx="5378384" cy="1077029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378384" cy="10770291"/>
            </a:xfrm>
            <a:custGeom>
              <a:avLst/>
              <a:gdLst/>
              <a:ahLst/>
              <a:cxnLst/>
              <a:rect l="l" t="t" r="r" b="b"/>
              <a:pathLst>
                <a:path w="5378384" h="10770291">
                  <a:moveTo>
                    <a:pt x="0" y="0"/>
                  </a:moveTo>
                  <a:lnTo>
                    <a:pt x="5378384" y="0"/>
                  </a:lnTo>
                  <a:lnTo>
                    <a:pt x="5378384" y="10770291"/>
                  </a:lnTo>
                  <a:lnTo>
                    <a:pt x="0" y="10770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801622">
            <a:off x="11619717" y="1424358"/>
            <a:ext cx="2373100" cy="3234208"/>
          </a:xfrm>
          <a:custGeom>
            <a:avLst/>
            <a:gdLst/>
            <a:ahLst/>
            <a:cxnLst/>
            <a:rect l="l" t="t" r="r" b="b"/>
            <a:pathLst>
              <a:path w="2373100" h="3234208">
                <a:moveTo>
                  <a:pt x="0" y="0"/>
                </a:moveTo>
                <a:lnTo>
                  <a:pt x="2373100" y="0"/>
                </a:lnTo>
                <a:lnTo>
                  <a:pt x="2373100" y="3234208"/>
                </a:lnTo>
                <a:lnTo>
                  <a:pt x="0" y="323420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426306">
            <a:off x="13958848" y="603921"/>
            <a:ext cx="2791173" cy="3841063"/>
          </a:xfrm>
          <a:custGeom>
            <a:avLst/>
            <a:gdLst/>
            <a:ahLst/>
            <a:cxnLst/>
            <a:rect l="l" t="t" r="r" b="b"/>
            <a:pathLst>
              <a:path w="2791173" h="3841063">
                <a:moveTo>
                  <a:pt x="0" y="0"/>
                </a:moveTo>
                <a:lnTo>
                  <a:pt x="2791172" y="0"/>
                </a:lnTo>
                <a:lnTo>
                  <a:pt x="2791172" y="3841064"/>
                </a:lnTo>
                <a:lnTo>
                  <a:pt x="0" y="384106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204476">
            <a:off x="14302381" y="4277394"/>
            <a:ext cx="2832362" cy="3884382"/>
          </a:xfrm>
          <a:custGeom>
            <a:avLst/>
            <a:gdLst/>
            <a:ahLst/>
            <a:cxnLst/>
            <a:rect l="l" t="t" r="r" b="b"/>
            <a:pathLst>
              <a:path w="2832362" h="3884382">
                <a:moveTo>
                  <a:pt x="0" y="0"/>
                </a:moveTo>
                <a:lnTo>
                  <a:pt x="2832362" y="0"/>
                </a:lnTo>
                <a:lnTo>
                  <a:pt x="2832362" y="3884382"/>
                </a:lnTo>
                <a:lnTo>
                  <a:pt x="0" y="388438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560643">
            <a:off x="11558236" y="5083382"/>
            <a:ext cx="2694578" cy="3670254"/>
          </a:xfrm>
          <a:custGeom>
            <a:avLst/>
            <a:gdLst/>
            <a:ahLst/>
            <a:cxnLst/>
            <a:rect l="l" t="t" r="r" b="b"/>
            <a:pathLst>
              <a:path w="2694578" h="3670254">
                <a:moveTo>
                  <a:pt x="0" y="0"/>
                </a:moveTo>
                <a:lnTo>
                  <a:pt x="2694579" y="0"/>
                </a:lnTo>
                <a:lnTo>
                  <a:pt x="2694579" y="3670254"/>
                </a:lnTo>
                <a:lnTo>
                  <a:pt x="0" y="367025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6562230" y="3132996"/>
            <a:ext cx="4872850" cy="4220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36"/>
              </a:lnSpc>
            </a:pPr>
            <a:r>
              <a:rPr lang="en-US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В Украине параллельно со школьной жизнью, в возрасте с 5 до 12 лет занималась профессиональными бальными танцами.</a:t>
            </a:r>
          </a:p>
          <a:p>
            <a:pPr algn="l">
              <a:lnSpc>
                <a:spcPts val="3036"/>
              </a:lnSpc>
              <a:spcBef>
                <a:spcPct val="0"/>
              </a:spcBef>
            </a:pPr>
            <a:r>
              <a:rPr lang="en-US" sz="3036" spc="130" dirty="0">
                <a:solidFill>
                  <a:srgbClr val="FFFFFF"/>
                </a:solidFill>
                <a:latin typeface="Guerrilla"/>
                <a:ea typeface="Guerrilla"/>
                <a:cs typeface="Guerrilla"/>
                <a:sym typeface="Guerrilla"/>
              </a:rPr>
              <a:t> После 12 лет сменила направление в сторону современных танцев (Jazz-Funk, Contemporary, Vogue, Hip Hop).</a:t>
            </a:r>
          </a:p>
        </p:txBody>
      </p:sp>
      <p:sp>
        <p:nvSpPr>
          <p:cNvPr id="15" name="Freeform 15"/>
          <p:cNvSpPr/>
          <p:nvPr/>
        </p:nvSpPr>
        <p:spPr>
          <a:xfrm>
            <a:off x="6562230" y="2114060"/>
            <a:ext cx="4514320" cy="820785"/>
          </a:xfrm>
          <a:custGeom>
            <a:avLst/>
            <a:gdLst/>
            <a:ahLst/>
            <a:cxnLst/>
            <a:rect l="l" t="t" r="r" b="b"/>
            <a:pathLst>
              <a:path w="4514320" h="820785">
                <a:moveTo>
                  <a:pt x="0" y="0"/>
                </a:moveTo>
                <a:lnTo>
                  <a:pt x="4514319" y="0"/>
                </a:lnTo>
                <a:lnTo>
                  <a:pt x="4514319" y="820786"/>
                </a:lnTo>
                <a:lnTo>
                  <a:pt x="0" y="82078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7936171" y="2242306"/>
            <a:ext cx="2124968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ТАНЦЫ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6C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496269">
            <a:off x="2078749" y="2169249"/>
            <a:ext cx="6686678" cy="6957847"/>
          </a:xfrm>
          <a:custGeom>
            <a:avLst/>
            <a:gdLst/>
            <a:ahLst/>
            <a:cxnLst/>
            <a:rect l="l" t="t" r="r" b="b"/>
            <a:pathLst>
              <a:path w="6686678" h="6957847">
                <a:moveTo>
                  <a:pt x="0" y="0"/>
                </a:moveTo>
                <a:lnTo>
                  <a:pt x="6686678" y="0"/>
                </a:lnTo>
                <a:lnTo>
                  <a:pt x="6686678" y="6957848"/>
                </a:lnTo>
                <a:lnTo>
                  <a:pt x="0" y="69578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81902" r="-89279"/>
            </a:stretch>
          </a:blipFill>
        </p:spPr>
      </p:sp>
      <p:sp>
        <p:nvSpPr>
          <p:cNvPr id="6" name="Freeform 6"/>
          <p:cNvSpPr/>
          <p:nvPr/>
        </p:nvSpPr>
        <p:spPr>
          <a:xfrm rot="10286800">
            <a:off x="1942278" y="1006903"/>
            <a:ext cx="6686678" cy="6957847"/>
          </a:xfrm>
          <a:custGeom>
            <a:avLst/>
            <a:gdLst/>
            <a:ahLst/>
            <a:cxnLst/>
            <a:rect l="l" t="t" r="r" b="b"/>
            <a:pathLst>
              <a:path w="6686678" h="6957847">
                <a:moveTo>
                  <a:pt x="0" y="0"/>
                </a:moveTo>
                <a:lnTo>
                  <a:pt x="6686679" y="0"/>
                </a:lnTo>
                <a:lnTo>
                  <a:pt x="6686679" y="6957848"/>
                </a:lnTo>
                <a:lnTo>
                  <a:pt x="0" y="69578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81902" r="-89279"/>
            </a:stretch>
          </a:blipFill>
        </p:spPr>
      </p:sp>
      <p:sp>
        <p:nvSpPr>
          <p:cNvPr id="7" name="Freeform 7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337613" y="4789929"/>
            <a:ext cx="6501847" cy="3657289"/>
          </a:xfrm>
          <a:custGeom>
            <a:avLst/>
            <a:gdLst/>
            <a:ahLst/>
            <a:cxnLst/>
            <a:rect l="l" t="t" r="r" b="b"/>
            <a:pathLst>
              <a:path w="6501847" h="3657289">
                <a:moveTo>
                  <a:pt x="0" y="0"/>
                </a:moveTo>
                <a:lnTo>
                  <a:pt x="6501847" y="0"/>
                </a:lnTo>
                <a:lnTo>
                  <a:pt x="6501847" y="3657289"/>
                </a:lnTo>
                <a:lnTo>
                  <a:pt x="0" y="365728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t="-36727"/>
            </a:stretch>
          </a:blipFill>
        </p:spPr>
      </p:sp>
      <p:sp>
        <p:nvSpPr>
          <p:cNvPr id="9" name="Freeform 9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937694" y="5866103"/>
            <a:ext cx="2152352" cy="3115109"/>
          </a:xfrm>
          <a:custGeom>
            <a:avLst/>
            <a:gdLst/>
            <a:ahLst/>
            <a:cxnLst/>
            <a:rect l="l" t="t" r="r" b="b"/>
            <a:pathLst>
              <a:path w="2152352" h="3115109">
                <a:moveTo>
                  <a:pt x="0" y="0"/>
                </a:moveTo>
                <a:lnTo>
                  <a:pt x="2152352" y="0"/>
                </a:lnTo>
                <a:lnTo>
                  <a:pt x="2152352" y="3115110"/>
                </a:lnTo>
                <a:lnTo>
                  <a:pt x="0" y="311511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448151" y="5866103"/>
            <a:ext cx="2190636" cy="3115109"/>
          </a:xfrm>
          <a:custGeom>
            <a:avLst/>
            <a:gdLst/>
            <a:ahLst/>
            <a:cxnLst/>
            <a:rect l="l" t="t" r="r" b="b"/>
            <a:pathLst>
              <a:path w="2190636" h="3115109">
                <a:moveTo>
                  <a:pt x="0" y="0"/>
                </a:moveTo>
                <a:lnTo>
                  <a:pt x="2190636" y="0"/>
                </a:lnTo>
                <a:lnTo>
                  <a:pt x="2190636" y="3115110"/>
                </a:lnTo>
                <a:lnTo>
                  <a:pt x="0" y="311511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155741" y="5866103"/>
            <a:ext cx="2259752" cy="3115109"/>
          </a:xfrm>
          <a:custGeom>
            <a:avLst/>
            <a:gdLst/>
            <a:ahLst/>
            <a:cxnLst/>
            <a:rect l="l" t="t" r="r" b="b"/>
            <a:pathLst>
              <a:path w="2259752" h="3115109">
                <a:moveTo>
                  <a:pt x="0" y="0"/>
                </a:moveTo>
                <a:lnTo>
                  <a:pt x="2259753" y="0"/>
                </a:lnTo>
                <a:lnTo>
                  <a:pt x="2259753" y="3115110"/>
                </a:lnTo>
                <a:lnTo>
                  <a:pt x="0" y="311511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937694" y="1028700"/>
            <a:ext cx="3834765" cy="4709122"/>
          </a:xfrm>
          <a:custGeom>
            <a:avLst/>
            <a:gdLst/>
            <a:ahLst/>
            <a:cxnLst/>
            <a:rect l="l" t="t" r="r" b="b"/>
            <a:pathLst>
              <a:path w="3834765" h="4709122">
                <a:moveTo>
                  <a:pt x="0" y="0"/>
                </a:moveTo>
                <a:lnTo>
                  <a:pt x="3834765" y="0"/>
                </a:lnTo>
                <a:lnTo>
                  <a:pt x="3834765" y="4709122"/>
                </a:lnTo>
                <a:lnTo>
                  <a:pt x="0" y="4709122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655" b="-9288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5889588" y="1028700"/>
            <a:ext cx="2749199" cy="4709122"/>
          </a:xfrm>
          <a:custGeom>
            <a:avLst/>
            <a:gdLst/>
            <a:ahLst/>
            <a:cxnLst/>
            <a:rect l="l" t="t" r="r" b="b"/>
            <a:pathLst>
              <a:path w="2749199" h="4709122">
                <a:moveTo>
                  <a:pt x="0" y="0"/>
                </a:moveTo>
                <a:lnTo>
                  <a:pt x="2749199" y="0"/>
                </a:lnTo>
                <a:lnTo>
                  <a:pt x="2749199" y="4709122"/>
                </a:lnTo>
                <a:lnTo>
                  <a:pt x="0" y="4709122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t="-10455" b="-15985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0250791" y="2812188"/>
            <a:ext cx="6354600" cy="1155382"/>
          </a:xfrm>
          <a:custGeom>
            <a:avLst/>
            <a:gdLst/>
            <a:ahLst/>
            <a:cxnLst/>
            <a:rect l="l" t="t" r="r" b="b"/>
            <a:pathLst>
              <a:path w="6354600" h="1155382">
                <a:moveTo>
                  <a:pt x="0" y="0"/>
                </a:moveTo>
                <a:lnTo>
                  <a:pt x="6354601" y="0"/>
                </a:lnTo>
                <a:lnTo>
                  <a:pt x="6354601" y="1155382"/>
                </a:lnTo>
                <a:lnTo>
                  <a:pt x="0" y="11553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0250791" y="4602857"/>
            <a:ext cx="6354600" cy="3574463"/>
          </a:xfrm>
          <a:custGeom>
            <a:avLst/>
            <a:gdLst/>
            <a:ahLst/>
            <a:cxnLst/>
            <a:rect l="l" t="t" r="r" b="b"/>
            <a:pathLst>
              <a:path w="6354600" h="3574463">
                <a:moveTo>
                  <a:pt x="0" y="0"/>
                </a:moveTo>
                <a:lnTo>
                  <a:pt x="6354601" y="0"/>
                </a:lnTo>
                <a:lnTo>
                  <a:pt x="6354601" y="3574463"/>
                </a:lnTo>
                <a:lnTo>
                  <a:pt x="0" y="357446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 t="-36727"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0568152" y="5360887"/>
            <a:ext cx="5719879" cy="1853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00"/>
              </a:lnSpc>
            </a:pPr>
            <a:r>
              <a:rPr lang="en-US" sz="3600" spc="15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В Литве с 2021 года </a:t>
            </a:r>
            <a:r>
              <a:rPr lang="en-US" sz="3600" spc="154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продолжаю</a:t>
            </a:r>
            <a:r>
              <a:rPr lang="ru-RU" sz="3600" spc="154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</a:t>
            </a:r>
            <a:r>
              <a:rPr lang="en-US" sz="3600" spc="154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заниматься </a:t>
            </a:r>
            <a:r>
              <a:rPr lang="en-US" sz="3600" spc="15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современными танцами. </a:t>
            </a:r>
          </a:p>
          <a:p>
            <a:pPr algn="just">
              <a:lnSpc>
                <a:spcPts val="3600"/>
              </a:lnSpc>
              <a:spcBef>
                <a:spcPct val="0"/>
              </a:spcBef>
            </a:pPr>
            <a:r>
              <a:rPr lang="en-US" sz="3600" spc="154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В студии “Me Gusta”.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151259" y="3002129"/>
            <a:ext cx="2553665" cy="886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44"/>
              </a:lnSpc>
              <a:spcBef>
                <a:spcPct val="0"/>
              </a:spcBef>
            </a:pPr>
            <a:r>
              <a:rPr lang="en-US" sz="6644" spc="285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ТАНЦЫ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8700" y="2040368"/>
            <a:ext cx="4823437" cy="6431249"/>
          </a:xfrm>
          <a:custGeom>
            <a:avLst/>
            <a:gdLst/>
            <a:ahLst/>
            <a:cxnLst/>
            <a:rect l="l" t="t" r="r" b="b"/>
            <a:pathLst>
              <a:path w="4823437" h="6431249">
                <a:moveTo>
                  <a:pt x="0" y="0"/>
                </a:moveTo>
                <a:lnTo>
                  <a:pt x="4823437" y="0"/>
                </a:lnTo>
                <a:lnTo>
                  <a:pt x="4823437" y="6431249"/>
                </a:lnTo>
                <a:lnTo>
                  <a:pt x="0" y="643124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047544" y="2040368"/>
            <a:ext cx="4823437" cy="6431249"/>
          </a:xfrm>
          <a:custGeom>
            <a:avLst/>
            <a:gdLst/>
            <a:ahLst/>
            <a:cxnLst/>
            <a:rect l="l" t="t" r="r" b="b"/>
            <a:pathLst>
              <a:path w="4823437" h="6431249">
                <a:moveTo>
                  <a:pt x="0" y="0"/>
                </a:moveTo>
                <a:lnTo>
                  <a:pt x="4823437" y="0"/>
                </a:lnTo>
                <a:lnTo>
                  <a:pt x="4823437" y="6431249"/>
                </a:lnTo>
                <a:lnTo>
                  <a:pt x="0" y="643124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417565" flipH="1">
            <a:off x="11251532" y="1918603"/>
            <a:ext cx="6468468" cy="6674780"/>
          </a:xfrm>
          <a:custGeom>
            <a:avLst/>
            <a:gdLst/>
            <a:ahLst/>
            <a:cxnLst/>
            <a:rect l="l" t="t" r="r" b="b"/>
            <a:pathLst>
              <a:path w="6468468" h="6674780">
                <a:moveTo>
                  <a:pt x="6468468" y="0"/>
                </a:moveTo>
                <a:lnTo>
                  <a:pt x="0" y="0"/>
                </a:lnTo>
                <a:lnTo>
                  <a:pt x="0" y="6674779"/>
                </a:lnTo>
                <a:lnTo>
                  <a:pt x="6468468" y="6674779"/>
                </a:lnTo>
                <a:lnTo>
                  <a:pt x="6468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2362919" y="3126389"/>
            <a:ext cx="4483460" cy="2490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99"/>
              </a:lnSpc>
            </a:pPr>
            <a:r>
              <a:rPr lang="en-US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В 10-12 классе. </a:t>
            </a:r>
          </a:p>
          <a:p>
            <a:pPr algn="l">
              <a:lnSpc>
                <a:spcPts val="2799"/>
              </a:lnSpc>
            </a:pPr>
            <a:r>
              <a:rPr lang="en-US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Параллельно с </a:t>
            </a:r>
            <a:r>
              <a:rPr lang="en-US" sz="2799" spc="12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уч</a:t>
            </a:r>
            <a:r>
              <a:rPr lang="ru-RU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е</a:t>
            </a:r>
            <a:r>
              <a:rPr lang="en-US" sz="2799" spc="12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бой </a:t>
            </a:r>
            <a:r>
              <a:rPr lang="en-US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в гимназии я освоила 2 официальных профессии.</a:t>
            </a:r>
          </a:p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И </a:t>
            </a:r>
            <a:r>
              <a:rPr lang="ru-RU" sz="2799" spc="12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око</a:t>
            </a:r>
            <a:r>
              <a:rPr lang="en-US" sz="2799" spc="120" dirty="0" smtClean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нчила </a:t>
            </a:r>
            <a:r>
              <a:rPr lang="en-US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курсы в VDA ‘’</a:t>
            </a:r>
            <a:r>
              <a:rPr lang="en-US" sz="2799" spc="120" dirty="0" err="1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Архитектура</a:t>
            </a:r>
            <a:r>
              <a:rPr lang="en-US" sz="2799" spc="120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и дизайн интерьера’’.</a:t>
            </a:r>
          </a:p>
        </p:txBody>
      </p:sp>
      <p:sp>
        <p:nvSpPr>
          <p:cNvPr id="12" name="TextBox 12"/>
          <p:cNvSpPr txBox="1"/>
          <p:nvPr/>
        </p:nvSpPr>
        <p:spPr>
          <a:xfrm rot="-81739">
            <a:off x="12004797" y="5794687"/>
            <a:ext cx="4146342" cy="157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82524" lvl="1" indent="-441262" algn="just">
              <a:lnSpc>
                <a:spcPts val="4087"/>
              </a:lnSpc>
              <a:buFont typeface="Arial"/>
              <a:buChar char="•"/>
            </a:pPr>
            <a:r>
              <a:rPr lang="en-US" sz="4087" spc="175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Маляр</a:t>
            </a:r>
          </a:p>
          <a:p>
            <a:pPr marL="882524" lvl="1" indent="-441262" algn="just">
              <a:lnSpc>
                <a:spcPts val="4087"/>
              </a:lnSpc>
              <a:buFont typeface="Arial"/>
              <a:buChar char="•"/>
            </a:pPr>
            <a:r>
              <a:rPr lang="en-US" sz="4087" spc="175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Визажист</a:t>
            </a:r>
          </a:p>
          <a:p>
            <a:pPr marL="882524" lvl="1" indent="-441262" algn="just">
              <a:lnSpc>
                <a:spcPts val="4087"/>
              </a:lnSpc>
              <a:buFont typeface="Arial"/>
              <a:buChar char="•"/>
            </a:pPr>
            <a:r>
              <a:rPr lang="en-US" sz="4087" spc="175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Курсы в VDA </a:t>
            </a:r>
          </a:p>
        </p:txBody>
      </p:sp>
      <p:sp>
        <p:nvSpPr>
          <p:cNvPr id="13" name="Freeform 13"/>
          <p:cNvSpPr/>
          <p:nvPr/>
        </p:nvSpPr>
        <p:spPr>
          <a:xfrm>
            <a:off x="3702734" y="8790275"/>
            <a:ext cx="4298806" cy="781601"/>
          </a:xfrm>
          <a:custGeom>
            <a:avLst/>
            <a:gdLst/>
            <a:ahLst/>
            <a:cxnLst/>
            <a:rect l="l" t="t" r="r" b="b"/>
            <a:pathLst>
              <a:path w="4298806" h="781601">
                <a:moveTo>
                  <a:pt x="0" y="0"/>
                </a:moveTo>
                <a:lnTo>
                  <a:pt x="4298806" y="0"/>
                </a:lnTo>
                <a:lnTo>
                  <a:pt x="4298806" y="781602"/>
                </a:lnTo>
                <a:lnTo>
                  <a:pt x="0" y="78160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4848511" y="8885525"/>
            <a:ext cx="2398068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МАЛЯР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392845" y="3490230"/>
            <a:ext cx="6992760" cy="3933428"/>
          </a:xfrm>
          <a:custGeom>
            <a:avLst/>
            <a:gdLst/>
            <a:ahLst/>
            <a:cxnLst/>
            <a:rect l="l" t="t" r="r" b="b"/>
            <a:pathLst>
              <a:path w="6992760" h="3933428">
                <a:moveTo>
                  <a:pt x="0" y="0"/>
                </a:moveTo>
                <a:lnTo>
                  <a:pt x="6992760" y="0"/>
                </a:lnTo>
                <a:lnTo>
                  <a:pt x="6992760" y="3933428"/>
                </a:lnTo>
                <a:lnTo>
                  <a:pt x="0" y="39334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36727"/>
            </a:stretch>
          </a:blipFill>
        </p:spPr>
      </p:sp>
      <p:sp>
        <p:nvSpPr>
          <p:cNvPr id="3" name="Freeform 3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9723240">
            <a:off x="9452993" y="8281709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2485481" y="1295107"/>
            <a:ext cx="5600274" cy="7696786"/>
          </a:xfrm>
          <a:custGeom>
            <a:avLst/>
            <a:gdLst/>
            <a:ahLst/>
            <a:cxnLst/>
            <a:rect l="l" t="t" r="r" b="b"/>
            <a:pathLst>
              <a:path w="5600274" h="7696786">
                <a:moveTo>
                  <a:pt x="0" y="0"/>
                </a:moveTo>
                <a:lnTo>
                  <a:pt x="5600273" y="0"/>
                </a:lnTo>
                <a:lnTo>
                  <a:pt x="5600273" y="7696786"/>
                </a:lnTo>
                <a:lnTo>
                  <a:pt x="0" y="769678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144000" y="3124193"/>
            <a:ext cx="7088817" cy="3987460"/>
          </a:xfrm>
          <a:custGeom>
            <a:avLst/>
            <a:gdLst/>
            <a:ahLst/>
            <a:cxnLst/>
            <a:rect l="l" t="t" r="r" b="b"/>
            <a:pathLst>
              <a:path w="7088817" h="3987460">
                <a:moveTo>
                  <a:pt x="0" y="0"/>
                </a:moveTo>
                <a:lnTo>
                  <a:pt x="7088817" y="0"/>
                </a:lnTo>
                <a:lnTo>
                  <a:pt x="7088817" y="3987460"/>
                </a:lnTo>
                <a:lnTo>
                  <a:pt x="0" y="398746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 t="-36727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9908426" y="4399286"/>
            <a:ext cx="5795893" cy="21225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16"/>
              </a:lnSpc>
            </a:pPr>
            <a:r>
              <a:rPr lang="en-US" sz="3316" spc="142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10-12 класс.</a:t>
            </a:r>
          </a:p>
          <a:p>
            <a:pPr algn="l">
              <a:lnSpc>
                <a:spcPts val="3316"/>
              </a:lnSpc>
              <a:spcBef>
                <a:spcPct val="0"/>
              </a:spcBef>
            </a:pPr>
            <a:r>
              <a:rPr lang="en-US" sz="3316" spc="142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2 года училась на модуле по визажу от ‘’</a:t>
            </a:r>
            <a:r>
              <a:rPr lang="en-US" sz="3316" spc="142" dirty="0" err="1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Karaliaus</a:t>
            </a:r>
            <a:r>
              <a:rPr lang="en-US" sz="3316" spc="142" dirty="0">
                <a:solidFill>
                  <a:srgbClr val="000000"/>
                </a:solidFill>
                <a:latin typeface="Guerrilla"/>
                <a:ea typeface="Guerrilla"/>
                <a:cs typeface="Guerrilla"/>
                <a:sym typeface="Guerrilla"/>
              </a:rPr>
              <a:t> Mindaugo profesinio mokymo centras’’.</a:t>
            </a:r>
          </a:p>
        </p:txBody>
      </p:sp>
      <p:sp>
        <p:nvSpPr>
          <p:cNvPr id="12" name="Freeform 12"/>
          <p:cNvSpPr/>
          <p:nvPr/>
        </p:nvSpPr>
        <p:spPr>
          <a:xfrm>
            <a:off x="10386408" y="3339062"/>
            <a:ext cx="4604001" cy="837091"/>
          </a:xfrm>
          <a:custGeom>
            <a:avLst/>
            <a:gdLst/>
            <a:ahLst/>
            <a:cxnLst/>
            <a:rect l="l" t="t" r="r" b="b"/>
            <a:pathLst>
              <a:path w="4604001" h="837091">
                <a:moveTo>
                  <a:pt x="0" y="0"/>
                </a:moveTo>
                <a:lnTo>
                  <a:pt x="4604001" y="0"/>
                </a:lnTo>
                <a:lnTo>
                  <a:pt x="4604001" y="837091"/>
                </a:lnTo>
                <a:lnTo>
                  <a:pt x="0" y="83709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1345505" y="3434312"/>
            <a:ext cx="3087439" cy="659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966" spc="213" dirty="0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Визажист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637632">
            <a:off x="10805577" y="-1234188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6" y="0"/>
                </a:lnTo>
                <a:lnTo>
                  <a:pt x="4539766" y="4829539"/>
                </a:lnTo>
                <a:lnTo>
                  <a:pt x="0" y="48295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45048">
            <a:off x="-586246" y="-1791339"/>
            <a:ext cx="4398600" cy="4679362"/>
          </a:xfrm>
          <a:custGeom>
            <a:avLst/>
            <a:gdLst/>
            <a:ahLst/>
            <a:cxnLst/>
            <a:rect l="l" t="t" r="r" b="b"/>
            <a:pathLst>
              <a:path w="4398600" h="4679362">
                <a:moveTo>
                  <a:pt x="0" y="0"/>
                </a:moveTo>
                <a:lnTo>
                  <a:pt x="4398600" y="0"/>
                </a:lnTo>
                <a:lnTo>
                  <a:pt x="4398600" y="4679362"/>
                </a:lnTo>
                <a:lnTo>
                  <a:pt x="0" y="46793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8100000">
            <a:off x="-966045" y="7382944"/>
            <a:ext cx="4115193" cy="4377865"/>
          </a:xfrm>
          <a:custGeom>
            <a:avLst/>
            <a:gdLst/>
            <a:ahLst/>
            <a:cxnLst/>
            <a:rect l="l" t="t" r="r" b="b"/>
            <a:pathLst>
              <a:path w="4115193" h="4377865">
                <a:moveTo>
                  <a:pt x="0" y="0"/>
                </a:moveTo>
                <a:lnTo>
                  <a:pt x="4115193" y="0"/>
                </a:lnTo>
                <a:lnTo>
                  <a:pt x="4115193" y="4377865"/>
                </a:lnTo>
                <a:lnTo>
                  <a:pt x="0" y="43778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209657">
            <a:off x="3785898" y="852804"/>
            <a:ext cx="2999439" cy="3190893"/>
          </a:xfrm>
          <a:custGeom>
            <a:avLst/>
            <a:gdLst/>
            <a:ahLst/>
            <a:cxnLst/>
            <a:rect l="l" t="t" r="r" b="b"/>
            <a:pathLst>
              <a:path w="2999439" h="3190893">
                <a:moveTo>
                  <a:pt x="0" y="0"/>
                </a:moveTo>
                <a:lnTo>
                  <a:pt x="2999439" y="0"/>
                </a:lnTo>
                <a:lnTo>
                  <a:pt x="2999439" y="3190893"/>
                </a:lnTo>
                <a:lnTo>
                  <a:pt x="0" y="31908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613829">
            <a:off x="16390486" y="3099291"/>
            <a:ext cx="3795028" cy="4037264"/>
          </a:xfrm>
          <a:custGeom>
            <a:avLst/>
            <a:gdLst/>
            <a:ahLst/>
            <a:cxnLst/>
            <a:rect l="l" t="t" r="r" b="b"/>
            <a:pathLst>
              <a:path w="3795028" h="4037264">
                <a:moveTo>
                  <a:pt x="0" y="0"/>
                </a:moveTo>
                <a:lnTo>
                  <a:pt x="3795028" y="0"/>
                </a:lnTo>
                <a:lnTo>
                  <a:pt x="3795028" y="4037264"/>
                </a:lnTo>
                <a:lnTo>
                  <a:pt x="0" y="4037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9723240">
            <a:off x="14502219" y="7872231"/>
            <a:ext cx="4539766" cy="4829538"/>
          </a:xfrm>
          <a:custGeom>
            <a:avLst/>
            <a:gdLst/>
            <a:ahLst/>
            <a:cxnLst/>
            <a:rect l="l" t="t" r="r" b="b"/>
            <a:pathLst>
              <a:path w="4539766" h="4829538">
                <a:moveTo>
                  <a:pt x="0" y="0"/>
                </a:moveTo>
                <a:lnTo>
                  <a:pt x="4539767" y="0"/>
                </a:lnTo>
                <a:lnTo>
                  <a:pt x="4539767" y="4829538"/>
                </a:lnTo>
                <a:lnTo>
                  <a:pt x="0" y="48295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039094" y="1028700"/>
            <a:ext cx="5619423" cy="7711044"/>
          </a:xfrm>
          <a:custGeom>
            <a:avLst/>
            <a:gdLst/>
            <a:ahLst/>
            <a:cxnLst/>
            <a:rect l="l" t="t" r="r" b="b"/>
            <a:pathLst>
              <a:path w="5619423" h="7711044">
                <a:moveTo>
                  <a:pt x="0" y="0"/>
                </a:moveTo>
                <a:lnTo>
                  <a:pt x="5619423" y="0"/>
                </a:lnTo>
                <a:lnTo>
                  <a:pt x="5619423" y="7711044"/>
                </a:lnTo>
                <a:lnTo>
                  <a:pt x="0" y="771104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144000" y="1028700"/>
            <a:ext cx="5622636" cy="7711044"/>
          </a:xfrm>
          <a:custGeom>
            <a:avLst/>
            <a:gdLst/>
            <a:ahLst/>
            <a:cxnLst/>
            <a:rect l="l" t="t" r="r" b="b"/>
            <a:pathLst>
              <a:path w="5622636" h="7711044">
                <a:moveTo>
                  <a:pt x="0" y="0"/>
                </a:moveTo>
                <a:lnTo>
                  <a:pt x="5622636" y="0"/>
                </a:lnTo>
                <a:lnTo>
                  <a:pt x="5622636" y="7711044"/>
                </a:lnTo>
                <a:lnTo>
                  <a:pt x="0" y="771104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57422" y="9089912"/>
            <a:ext cx="10523934" cy="481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  <a:spcBef>
                <a:spcPct val="0"/>
              </a:spcBef>
            </a:pPr>
            <a:r>
              <a:rPr lang="en-US" sz="3600" spc="154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Курсы архитектуры и дизайна интерьера в VDA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4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964549">
            <a:off x="14271211" y="-1693888"/>
            <a:ext cx="5301876" cy="5640293"/>
          </a:xfrm>
          <a:custGeom>
            <a:avLst/>
            <a:gdLst/>
            <a:ahLst/>
            <a:cxnLst/>
            <a:rect l="l" t="t" r="r" b="b"/>
            <a:pathLst>
              <a:path w="5301876" h="5640293">
                <a:moveTo>
                  <a:pt x="0" y="0"/>
                </a:moveTo>
                <a:lnTo>
                  <a:pt x="5301875" y="0"/>
                </a:lnTo>
                <a:lnTo>
                  <a:pt x="5301875" y="5640293"/>
                </a:lnTo>
                <a:lnTo>
                  <a:pt x="0" y="56402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194534">
            <a:off x="16018463" y="3598303"/>
            <a:ext cx="2481673" cy="5322623"/>
          </a:xfrm>
          <a:custGeom>
            <a:avLst/>
            <a:gdLst/>
            <a:ahLst/>
            <a:cxnLst/>
            <a:rect l="l" t="t" r="r" b="b"/>
            <a:pathLst>
              <a:path w="2481673" h="5322623">
                <a:moveTo>
                  <a:pt x="0" y="0"/>
                </a:moveTo>
                <a:lnTo>
                  <a:pt x="2481674" y="0"/>
                </a:lnTo>
                <a:lnTo>
                  <a:pt x="2481674" y="5322623"/>
                </a:lnTo>
                <a:lnTo>
                  <a:pt x="0" y="53226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6667341">
            <a:off x="-1067458" y="5741231"/>
            <a:ext cx="4737391" cy="5039777"/>
          </a:xfrm>
          <a:custGeom>
            <a:avLst/>
            <a:gdLst/>
            <a:ahLst/>
            <a:cxnLst/>
            <a:rect l="l" t="t" r="r" b="b"/>
            <a:pathLst>
              <a:path w="4737391" h="5039777">
                <a:moveTo>
                  <a:pt x="0" y="0"/>
                </a:moveTo>
                <a:lnTo>
                  <a:pt x="4737391" y="0"/>
                </a:lnTo>
                <a:lnTo>
                  <a:pt x="4737391" y="5039777"/>
                </a:lnTo>
                <a:lnTo>
                  <a:pt x="0" y="5039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318315">
            <a:off x="17575244" y="6262352"/>
            <a:ext cx="593592" cy="5628886"/>
          </a:xfrm>
          <a:custGeom>
            <a:avLst/>
            <a:gdLst/>
            <a:ahLst/>
            <a:cxnLst/>
            <a:rect l="l" t="t" r="r" b="b"/>
            <a:pathLst>
              <a:path w="593592" h="5628886">
                <a:moveTo>
                  <a:pt x="0" y="0"/>
                </a:moveTo>
                <a:lnTo>
                  <a:pt x="593592" y="0"/>
                </a:lnTo>
                <a:lnTo>
                  <a:pt x="593592" y="5628885"/>
                </a:lnTo>
                <a:lnTo>
                  <a:pt x="0" y="5628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9246242">
            <a:off x="12329585" y="8741059"/>
            <a:ext cx="2909455" cy="3095164"/>
          </a:xfrm>
          <a:custGeom>
            <a:avLst/>
            <a:gdLst/>
            <a:ahLst/>
            <a:cxnLst/>
            <a:rect l="l" t="t" r="r" b="b"/>
            <a:pathLst>
              <a:path w="2909455" h="3095164">
                <a:moveTo>
                  <a:pt x="0" y="0"/>
                </a:moveTo>
                <a:lnTo>
                  <a:pt x="2909454" y="0"/>
                </a:lnTo>
                <a:lnTo>
                  <a:pt x="2909454" y="3095165"/>
                </a:lnTo>
                <a:lnTo>
                  <a:pt x="0" y="30951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629874">
            <a:off x="996735" y="1126259"/>
            <a:ext cx="2994985" cy="3198916"/>
          </a:xfrm>
          <a:custGeom>
            <a:avLst/>
            <a:gdLst/>
            <a:ahLst/>
            <a:cxnLst/>
            <a:rect l="l" t="t" r="r" b="b"/>
            <a:pathLst>
              <a:path w="2994985" h="3198916">
                <a:moveTo>
                  <a:pt x="0" y="0"/>
                </a:moveTo>
                <a:lnTo>
                  <a:pt x="2994986" y="0"/>
                </a:lnTo>
                <a:lnTo>
                  <a:pt x="2994986" y="3198916"/>
                </a:lnTo>
                <a:lnTo>
                  <a:pt x="0" y="319891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661091" y="1503208"/>
            <a:ext cx="6723798" cy="1222509"/>
          </a:xfrm>
          <a:custGeom>
            <a:avLst/>
            <a:gdLst/>
            <a:ahLst/>
            <a:cxnLst/>
            <a:rect l="l" t="t" r="r" b="b"/>
            <a:pathLst>
              <a:path w="6723798" h="1222509">
                <a:moveTo>
                  <a:pt x="0" y="0"/>
                </a:moveTo>
                <a:lnTo>
                  <a:pt x="6723798" y="0"/>
                </a:lnTo>
                <a:lnTo>
                  <a:pt x="6723798" y="1222509"/>
                </a:lnTo>
                <a:lnTo>
                  <a:pt x="0" y="122250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661091" y="2892423"/>
            <a:ext cx="1123296" cy="1432752"/>
          </a:xfrm>
          <a:custGeom>
            <a:avLst/>
            <a:gdLst/>
            <a:ahLst/>
            <a:cxnLst/>
            <a:rect l="l" t="t" r="r" b="b"/>
            <a:pathLst>
              <a:path w="1123296" h="1432752">
                <a:moveTo>
                  <a:pt x="0" y="0"/>
                </a:moveTo>
                <a:lnTo>
                  <a:pt x="1123296" y="0"/>
                </a:lnTo>
                <a:lnTo>
                  <a:pt x="1123296" y="1432752"/>
                </a:lnTo>
                <a:lnTo>
                  <a:pt x="0" y="1432752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b="-13363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661091" y="3986175"/>
            <a:ext cx="1123296" cy="1304604"/>
          </a:xfrm>
          <a:custGeom>
            <a:avLst/>
            <a:gdLst/>
            <a:ahLst/>
            <a:cxnLst/>
            <a:rect l="l" t="t" r="r" b="b"/>
            <a:pathLst>
              <a:path w="1123296" h="1304604">
                <a:moveTo>
                  <a:pt x="0" y="0"/>
                </a:moveTo>
                <a:lnTo>
                  <a:pt x="1123296" y="0"/>
                </a:lnTo>
                <a:lnTo>
                  <a:pt x="1123296" y="1304604"/>
                </a:lnTo>
                <a:lnTo>
                  <a:pt x="0" y="1304604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b="-24498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639672" y="5143500"/>
            <a:ext cx="1166133" cy="1407178"/>
          </a:xfrm>
          <a:custGeom>
            <a:avLst/>
            <a:gdLst/>
            <a:ahLst/>
            <a:cxnLst/>
            <a:rect l="l" t="t" r="r" b="b"/>
            <a:pathLst>
              <a:path w="1166133" h="1407178">
                <a:moveTo>
                  <a:pt x="0" y="0"/>
                </a:moveTo>
                <a:lnTo>
                  <a:pt x="1166134" y="0"/>
                </a:lnTo>
                <a:lnTo>
                  <a:pt x="1166134" y="1407178"/>
                </a:lnTo>
                <a:lnTo>
                  <a:pt x="0" y="1407178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b="-19825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5546036" y="6492170"/>
            <a:ext cx="1353407" cy="1119020"/>
          </a:xfrm>
          <a:custGeom>
            <a:avLst/>
            <a:gdLst/>
            <a:ahLst/>
            <a:cxnLst/>
            <a:rect l="l" t="t" r="r" b="b"/>
            <a:pathLst>
              <a:path w="1353407" h="1119020">
                <a:moveTo>
                  <a:pt x="0" y="0"/>
                </a:moveTo>
                <a:lnTo>
                  <a:pt x="1353406" y="0"/>
                </a:lnTo>
                <a:lnTo>
                  <a:pt x="1353406" y="1119020"/>
                </a:lnTo>
                <a:lnTo>
                  <a:pt x="0" y="1119020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t="-22233" b="-52646"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5599286" y="1725042"/>
            <a:ext cx="7089428" cy="893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28"/>
              </a:lnSpc>
              <a:spcBef>
                <a:spcPct val="0"/>
              </a:spcBef>
            </a:pPr>
            <a:r>
              <a:rPr lang="en-US" sz="6628" spc="285">
                <a:solidFill>
                  <a:srgbClr val="000000"/>
                </a:solidFill>
                <a:latin typeface="Sensei"/>
                <a:ea typeface="Sensei"/>
                <a:cs typeface="Sensei"/>
                <a:sym typeface="Sensei"/>
              </a:rPr>
              <a:t>Контакты: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394401" y="3356867"/>
            <a:ext cx="6417081" cy="589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43"/>
              </a:lnSpc>
              <a:spcBef>
                <a:spcPct val="0"/>
              </a:spcBef>
            </a:pPr>
            <a:r>
              <a:rPr lang="en-US" sz="4443" spc="191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x.bakina@gmail.com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860500" y="4346805"/>
            <a:ext cx="2909888" cy="589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6"/>
              </a:lnSpc>
              <a:spcBef>
                <a:spcPct val="0"/>
              </a:spcBef>
            </a:pPr>
            <a:r>
              <a:rPr lang="en-US" sz="4466" spc="192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@arielkhz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860500" y="5590546"/>
            <a:ext cx="2909888" cy="589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6"/>
              </a:lnSpc>
              <a:spcBef>
                <a:spcPct val="0"/>
              </a:spcBef>
            </a:pPr>
            <a:r>
              <a:rPr lang="en-US" sz="4466" spc="192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@arielkhz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860500" y="6834286"/>
            <a:ext cx="2909888" cy="589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6"/>
              </a:lnSpc>
              <a:spcBef>
                <a:spcPct val="0"/>
              </a:spcBef>
            </a:pPr>
            <a:r>
              <a:rPr lang="en-US" sz="4466" spc="192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@arielkhz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459</Words>
  <Application>Microsoft Office PowerPoint</Application>
  <PresentationFormat>Custom</PresentationFormat>
  <Paragraphs>84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Chewy</vt:lpstr>
      <vt:lpstr>Calibri</vt:lpstr>
      <vt:lpstr>Guerrilla</vt:lpstr>
      <vt:lpstr>Bryndan Write</vt:lpstr>
      <vt:lpstr>Arial</vt:lpstr>
      <vt:lpstr>Sensei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White Playful Art Project Presentation, "</dc:title>
  <cp:lastModifiedBy>Windows User</cp:lastModifiedBy>
  <cp:revision>6</cp:revision>
  <dcterms:created xsi:type="dcterms:W3CDTF">2006-08-16T00:00:00Z</dcterms:created>
  <dcterms:modified xsi:type="dcterms:W3CDTF">2024-07-08T21:43:59Z</dcterms:modified>
  <dc:identifier>DAGJ1Kbc2ac</dc:identifier>
</cp:coreProperties>
</file>