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36" r:id="rId1"/>
  </p:sldMasterIdLst>
  <p:notesMasterIdLst>
    <p:notesMasterId r:id="rId1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15" autoAdjust="0"/>
    <p:restoredTop sz="94624" autoAdjust="0"/>
  </p:normalViewPr>
  <p:slideViewPr>
    <p:cSldViewPr>
      <p:cViewPr varScale="1">
        <p:scale>
          <a:sx n="69" d="100"/>
          <a:sy n="69" d="100"/>
        </p:scale>
        <p:origin x="-1416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1730A2-76C6-4B2A-9C03-9A5C7758FC15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E3147EB-2108-42BD-9882-3BA757A28BC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147EB-2108-42BD-9882-3BA757A28BC4}" type="slidenum">
              <a:rPr lang="ru-RU" smtClean="0"/>
              <a:pPr/>
              <a:t>4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E3147EB-2108-42BD-9882-3BA757A28BC4}" type="slidenum">
              <a:rPr lang="ru-RU" smtClean="0"/>
              <a:pPr/>
              <a:t>8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Содержимое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Содержимое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Содержимое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Содержимое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E67538EE-B8CE-45D3-8A63-B7EDBCDFD353}" type="datetimeFigureOut">
              <a:rPr lang="ru-RU" smtClean="0"/>
              <a:pPr/>
              <a:t>18.06.2023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82E0E720-322A-444F-97CB-8BF1E55C5E9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Kseniya</a:t>
            </a:r>
            <a:r>
              <a:rPr lang="en-US" dirty="0" smtClean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en-US" dirty="0" err="1" smtClean="0">
                <a:solidFill>
                  <a:schemeClr val="accent1">
                    <a:lumMod val="75000"/>
                  </a:schemeClr>
                </a:solidFill>
              </a:rPr>
              <a:t>Lapatko</a:t>
            </a:r>
            <a:endParaRPr lang="ru-RU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b="0" i="1" dirty="0" smtClean="0"/>
              <a:t>Portfolio </a:t>
            </a:r>
            <a:r>
              <a:rPr lang="en-US" b="0" i="1" u="sng" dirty="0" smtClean="0"/>
              <a:t>2023</a:t>
            </a:r>
            <a:endParaRPr lang="ru-RU" b="0" i="1" u="sng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0"/>
            <a:ext cx="7467600" cy="1143000"/>
          </a:xfrm>
        </p:spPr>
        <p:txBody>
          <a:bodyPr/>
          <a:lstStyle/>
          <a:p>
            <a:r>
              <a:rPr lang="ru-RU" dirty="0" smtClean="0"/>
              <a:t>                 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Живопись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N99k915Yozo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1571612"/>
            <a:ext cx="2357454" cy="3668332"/>
          </a:xfrm>
        </p:spPr>
      </p:pic>
      <p:pic>
        <p:nvPicPr>
          <p:cNvPr id="6" name="Содержимое 5" descr="Q8psWOcy3ao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3214678" y="1571612"/>
            <a:ext cx="2357454" cy="3643338"/>
          </a:xfrm>
        </p:spPr>
      </p:pic>
      <p:pic>
        <p:nvPicPr>
          <p:cNvPr id="8" name="Рисунок 7" descr="gUFKnFpBBB4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72198" y="1571612"/>
            <a:ext cx="2357454" cy="364333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ru-RU" dirty="0" smtClean="0"/>
              <a:t>                 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Натюрморт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OQCdb6cp8Ks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357158" y="2143116"/>
            <a:ext cx="3657600" cy="2714644"/>
          </a:xfrm>
        </p:spPr>
      </p:pic>
      <p:pic>
        <p:nvPicPr>
          <p:cNvPr id="6" name="Содержимое 5" descr="Eh_bM3ZgjP8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786314" y="2143116"/>
            <a:ext cx="3586162" cy="2714643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ru-RU" i="1" dirty="0" smtClean="0">
                <a:solidFill>
                  <a:schemeClr val="accent1">
                    <a:lumMod val="75000"/>
                  </a:schemeClr>
                </a:solidFill>
              </a:rPr>
              <a:t>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Линейно-конструктивный рисунок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0P9uJfrV2WM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428596" y="1928802"/>
            <a:ext cx="3714776" cy="2788921"/>
          </a:xfrm>
        </p:spPr>
      </p:pic>
      <p:pic>
        <p:nvPicPr>
          <p:cNvPr id="6" name="Содержимое 5" descr="TTUbwP4JeAA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4643438" y="1928802"/>
            <a:ext cx="3871914" cy="2786082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285728"/>
            <a:ext cx="7467600" cy="1142984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Содержимое 5" descr="LOO27dpykcU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857224" y="500042"/>
            <a:ext cx="3297723" cy="4643470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/>
          <a:lstStyle/>
          <a:p>
            <a:r>
              <a:rPr lang="ru-RU" dirty="0" smtClean="0"/>
              <a:t>               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Композиция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Содержимое 5" descr="i-OTKUxyJ0k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rcRect l="10526" t="11111" r="13158" b="13889"/>
          <a:stretch>
            <a:fillRect/>
          </a:stretch>
        </p:blipFill>
        <p:spPr>
          <a:xfrm>
            <a:off x="428596" y="1928802"/>
            <a:ext cx="2286016" cy="2214578"/>
          </a:xfrm>
        </p:spPr>
      </p:pic>
      <p:pic>
        <p:nvPicPr>
          <p:cNvPr id="8" name="Содержимое 7" descr="vPFQLCcOgWg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rcRect l="5405" t="8066" r="8108" b="8581"/>
          <a:stretch>
            <a:fillRect/>
          </a:stretch>
        </p:blipFill>
        <p:spPr>
          <a:xfrm>
            <a:off x="5929322" y="1928802"/>
            <a:ext cx="2286016" cy="2214578"/>
          </a:xfrm>
        </p:spPr>
      </p:pic>
      <p:pic>
        <p:nvPicPr>
          <p:cNvPr id="9" name="Рисунок 8" descr="-Kq2i-5u-dM.jpg"/>
          <p:cNvPicPr>
            <a:picLocks noChangeAspect="1"/>
          </p:cNvPicPr>
          <p:nvPr/>
        </p:nvPicPr>
        <p:blipFill>
          <a:blip r:embed="rId4" cstate="print"/>
          <a:srcRect l="10256" t="11276" r="10256" b="12618"/>
          <a:stretch>
            <a:fillRect/>
          </a:stretch>
        </p:blipFill>
        <p:spPr>
          <a:xfrm>
            <a:off x="3214678" y="1928802"/>
            <a:ext cx="2286016" cy="2214578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flipV="1">
            <a:off x="457200" y="1417638"/>
            <a:ext cx="7467600" cy="939792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6" name="Содержимое 5" descr="9ZGY4OQWD-4.jpg"/>
          <p:cNvPicPr>
            <a:picLocks noGrp="1" noChangeAspect="1"/>
          </p:cNvPicPr>
          <p:nvPr>
            <p:ph sz="quarter" idx="2"/>
          </p:nvPr>
        </p:nvPicPr>
        <p:blipFill>
          <a:blip r:embed="rId2" cstate="print"/>
          <a:stretch>
            <a:fillRect/>
          </a:stretch>
        </p:blipFill>
        <p:spPr>
          <a:xfrm rot="5400000">
            <a:off x="4964909" y="750075"/>
            <a:ext cx="2857520" cy="3500462"/>
          </a:xfrm>
        </p:spPr>
      </p:pic>
      <p:pic>
        <p:nvPicPr>
          <p:cNvPr id="11" name="Содержимое 10" descr="TIWB_u964T8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785786" y="1071546"/>
            <a:ext cx="2723798" cy="2908180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ru-RU" dirty="0" smtClean="0"/>
              <a:t>                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Мои скетчи 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5" name="Содержимое 4" descr="RMLAp5-mGE8.jpg"/>
          <p:cNvPicPr>
            <a:picLocks noGrp="1" noChangeAspect="1"/>
          </p:cNvPicPr>
          <p:nvPr>
            <p:ph sz="quarter" idx="1"/>
          </p:nvPr>
        </p:nvPicPr>
        <p:blipFill>
          <a:blip r:embed="rId3" cstate="print"/>
          <a:stretch>
            <a:fillRect/>
          </a:stretch>
        </p:blipFill>
        <p:spPr>
          <a:xfrm>
            <a:off x="857224" y="1500174"/>
            <a:ext cx="3025240" cy="4244178"/>
          </a:xfrm>
        </p:spPr>
      </p:pic>
      <p:pic>
        <p:nvPicPr>
          <p:cNvPr id="10" name="Содержимое 9" descr="-ql3uRDTFtM.jpg"/>
          <p:cNvPicPr>
            <a:picLocks noGrp="1" noChangeAspect="1"/>
          </p:cNvPicPr>
          <p:nvPr>
            <p:ph sz="quarter" idx="2"/>
          </p:nvPr>
        </p:nvPicPr>
        <p:blipFill>
          <a:blip r:embed="rId4" cstate="print"/>
          <a:stretch>
            <a:fillRect/>
          </a:stretch>
        </p:blipFill>
        <p:spPr>
          <a:xfrm>
            <a:off x="4643438" y="1571612"/>
            <a:ext cx="3657600" cy="2597468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1714488"/>
            <a:ext cx="7467600" cy="11430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8dsR0RwXU8c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428596" y="1214422"/>
            <a:ext cx="3657600" cy="4143404"/>
          </a:xfrm>
        </p:spPr>
      </p:pic>
      <p:pic>
        <p:nvPicPr>
          <p:cNvPr id="8" name="Содержимое 7" descr="hFe6CdAYTj8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714876" y="1285860"/>
            <a:ext cx="3657600" cy="4071966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214422"/>
            <a:ext cx="7467600" cy="11430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ATM7cxRzDXg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500034" y="1285860"/>
            <a:ext cx="3657600" cy="3857652"/>
          </a:xfrm>
        </p:spPr>
      </p:pic>
      <p:pic>
        <p:nvPicPr>
          <p:cNvPr id="6" name="Содержимое 5" descr="_CcSVAewDsg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4572000" y="1285860"/>
            <a:ext cx="3657600" cy="3857652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2714620"/>
            <a:ext cx="7467600" cy="11430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t7o_RNU9NNE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85721" y="1214423"/>
            <a:ext cx="2571768" cy="2720382"/>
          </a:xfrm>
        </p:spPr>
      </p:pic>
      <p:pic>
        <p:nvPicPr>
          <p:cNvPr id="6" name="Содержимое 5" descr="KDw3IW4gUmM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rcRect t="2457"/>
          <a:stretch>
            <a:fillRect/>
          </a:stretch>
        </p:blipFill>
        <p:spPr>
          <a:xfrm>
            <a:off x="3071803" y="1214423"/>
            <a:ext cx="2714644" cy="2714644"/>
          </a:xfrm>
        </p:spPr>
      </p:pic>
      <p:pic>
        <p:nvPicPr>
          <p:cNvPr id="7" name="Рисунок 6" descr="uF8Eeqx68SE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000760" y="1214422"/>
            <a:ext cx="2534705" cy="2714644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939784"/>
          </a:xfrm>
        </p:spPr>
        <p:txBody>
          <a:bodyPr/>
          <a:lstStyle/>
          <a:p>
            <a:r>
              <a:rPr lang="ru-RU" dirty="0" smtClean="0"/>
              <a:t>                   </a:t>
            </a:r>
            <a:r>
              <a:rPr lang="ru-RU" u="sng" dirty="0" smtClean="0">
                <a:solidFill>
                  <a:schemeClr val="accent1">
                    <a:lumMod val="75000"/>
                  </a:schemeClr>
                </a:solidFill>
              </a:rPr>
              <a:t>Дипломы и грамоты</a:t>
            </a:r>
            <a:endParaRPr lang="ru-RU" u="sng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9" name="Содержимое 8" descr="1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01873" y="1600200"/>
            <a:ext cx="3168253" cy="4572000"/>
          </a:xfrm>
        </p:spPr>
      </p:pic>
      <p:pic>
        <p:nvPicPr>
          <p:cNvPr id="10" name="Содержимое 9" descr="2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rcRect b="625"/>
          <a:stretch>
            <a:fillRect/>
          </a:stretch>
        </p:blipFill>
        <p:spPr>
          <a:xfrm>
            <a:off x="5000628" y="1643050"/>
            <a:ext cx="3221831" cy="4543444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57224" y="1500174"/>
            <a:ext cx="7467600" cy="11430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3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571472" y="1142984"/>
            <a:ext cx="3221831" cy="4572000"/>
          </a:xfrm>
        </p:spPr>
      </p:pic>
      <p:pic>
        <p:nvPicPr>
          <p:cNvPr id="6" name="Содержимое 5" descr="4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214942" y="1142984"/>
            <a:ext cx="3168253" cy="4572000"/>
          </a:xfr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0100" y="1571612"/>
            <a:ext cx="7467600" cy="1143000"/>
          </a:xfrm>
        </p:spPr>
        <p:txBody>
          <a:bodyPr/>
          <a:lstStyle/>
          <a:p>
            <a:r>
              <a:rPr lang="ru-RU" dirty="0" smtClean="0"/>
              <a:t>.</a:t>
            </a:r>
            <a:endParaRPr lang="ru-RU" dirty="0"/>
          </a:p>
        </p:txBody>
      </p:sp>
      <p:pic>
        <p:nvPicPr>
          <p:cNvPr id="5" name="Содержимое 4" descr="5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714348" y="928670"/>
            <a:ext cx="3193256" cy="4572000"/>
          </a:xfrm>
        </p:spPr>
      </p:pic>
      <p:pic>
        <p:nvPicPr>
          <p:cNvPr id="6" name="Содержимое 5" descr="6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072066" y="928670"/>
            <a:ext cx="3157538" cy="4572000"/>
          </a:xfrm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101</TotalTime>
  <Words>29</Words>
  <Application>Microsoft Office PowerPoint</Application>
  <PresentationFormat>Экран (4:3)</PresentationFormat>
  <Paragraphs>17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Эркер</vt:lpstr>
      <vt:lpstr>Kseniya Lapatko</vt:lpstr>
      <vt:lpstr>                         Живопись</vt:lpstr>
      <vt:lpstr>                         Натюрморт</vt:lpstr>
      <vt:lpstr>        Линейно-конструктивный рисунок</vt:lpstr>
      <vt:lpstr>.</vt:lpstr>
      <vt:lpstr>                       Композиция</vt:lpstr>
      <vt:lpstr>.</vt:lpstr>
      <vt:lpstr>                        Мои скетчи </vt:lpstr>
      <vt:lpstr>.</vt:lpstr>
      <vt:lpstr>.</vt:lpstr>
      <vt:lpstr>.</vt:lpstr>
      <vt:lpstr>                   Дипломы и грамоты</vt:lpstr>
      <vt:lpstr>.</vt:lpstr>
      <vt:lpstr>.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Kseniya Lapatko</dc:title>
  <dc:creator>HOME</dc:creator>
  <cp:lastModifiedBy>HOME</cp:lastModifiedBy>
  <cp:revision>11</cp:revision>
  <dcterms:created xsi:type="dcterms:W3CDTF">2023-06-12T17:52:14Z</dcterms:created>
  <dcterms:modified xsi:type="dcterms:W3CDTF">2023-06-18T18:07:11Z</dcterms:modified>
</cp:coreProperties>
</file>