
<file path=[Content_Types].xml><?xml version="1.0" encoding="utf-8"?>
<Types xmlns="http://schemas.openxmlformats.org/package/2006/content-types">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710" r:id="rId1"/>
  </p:sldMasterIdLst>
  <p:notesMasterIdLst>
    <p:notesMasterId r:id="rId23"/>
  </p:notesMasterIdLst>
  <p:sldIdLst>
    <p:sldId id="256" r:id="rId2"/>
    <p:sldId id="294" r:id="rId3"/>
    <p:sldId id="269" r:id="rId4"/>
    <p:sldId id="258" r:id="rId5"/>
    <p:sldId id="305" r:id="rId6"/>
    <p:sldId id="286" r:id="rId7"/>
    <p:sldId id="268" r:id="rId8"/>
    <p:sldId id="257" r:id="rId9"/>
    <p:sldId id="296" r:id="rId10"/>
    <p:sldId id="278" r:id="rId11"/>
    <p:sldId id="259" r:id="rId12"/>
    <p:sldId id="282" r:id="rId13"/>
    <p:sldId id="320" r:id="rId14"/>
    <p:sldId id="319" r:id="rId15"/>
    <p:sldId id="321" r:id="rId16"/>
    <p:sldId id="271" r:id="rId17"/>
    <p:sldId id="309" r:id="rId18"/>
    <p:sldId id="304" r:id="rId19"/>
    <p:sldId id="322" r:id="rId20"/>
    <p:sldId id="260" r:id="rId21"/>
    <p:sldId id="277" r:id="rId22"/>
  </p:sldIdLst>
  <p:sldSz cx="9144000" cy="5143500" type="screen16x9"/>
  <p:notesSz cx="6858000" cy="9144000"/>
  <p:embeddedFontLst>
    <p:embeddedFont>
      <p:font typeface="Yu Gothic Medium" panose="020B0500000000000000" pitchFamily="34" charset="-128"/>
      <p:regular r:id="rId24"/>
    </p:embeddedFont>
    <p:embeddedFont>
      <p:font typeface="Calibri" panose="020F0502020204030204" pitchFamily="34" charset="0"/>
      <p:regular r:id="rId25"/>
      <p:bold r:id="rId26"/>
      <p:italic r:id="rId27"/>
      <p:boldItalic r:id="rId28"/>
    </p:embeddedFont>
    <p:embeddedFont>
      <p:font typeface="Julius Sans One" panose="020B0604020202020204" charset="0"/>
      <p:regular r:id="rId29"/>
    </p:embeddedFont>
    <p:embeddedFont>
      <p:font typeface="Questrial" panose="020B0604020202020204" charset="0"/>
      <p:regular r:id="rId30"/>
    </p:embeddedFont>
    <p:embeddedFont>
      <p:font typeface="Montserrat" panose="020B0604020202020204" charset="-52"/>
      <p:regular r:id="rId31"/>
      <p:bold r:id="rId32"/>
      <p:italic r:id="rId33"/>
      <p:boldItalic r:id="rId34"/>
    </p:embeddedFont>
    <p:embeddedFont>
      <p:font typeface="Didact Gothic" panose="020B0604020202020204" charset="0"/>
      <p:regular r:id="rId3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pos="4464">
          <p15:clr>
            <a:srgbClr val="9AA0A6"/>
          </p15:clr>
        </p15:guide>
        <p15:guide id="2" orient="horz" pos="16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820CAEDC-533D-4C1B-8F8A-10497D032937}">
  <a:tblStyle styleId="{820CAEDC-533D-4C1B-8F8A-10497D032937}"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182" autoAdjust="0"/>
    <p:restoredTop sz="94660"/>
  </p:normalViewPr>
  <p:slideViewPr>
    <p:cSldViewPr snapToGrid="0">
      <p:cViewPr varScale="1">
        <p:scale>
          <a:sx n="105" d="100"/>
          <a:sy n="105" d="100"/>
        </p:scale>
        <p:origin x="610" y="77"/>
      </p:cViewPr>
      <p:guideLst>
        <p:guide pos="4464"/>
        <p:guide orient="horz" pos="16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3.fntdata"/><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11.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2.fntdata"/><Relationship Id="rId33" Type="http://schemas.openxmlformats.org/officeDocument/2006/relationships/font" Target="fonts/font10.fntdata"/><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fntdata"/><Relationship Id="rId32" Type="http://schemas.openxmlformats.org/officeDocument/2006/relationships/font" Target="fonts/font9.fntdata"/><Relationship Id="rId37" Type="http://schemas.openxmlformats.org/officeDocument/2006/relationships/viewProps" Target="viewProps.xml"/><Relationship Id="rId40"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font" Target="fonts/font5.fntdata"/><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8.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4.fntdata"/><Relationship Id="rId30" Type="http://schemas.openxmlformats.org/officeDocument/2006/relationships/font" Target="fonts/font7.fntdata"/><Relationship Id="rId35" Type="http://schemas.openxmlformats.org/officeDocument/2006/relationships/font" Target="fonts/font12.fntdata"/></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TITCH _H" userId="c5a7cc19e1877f5a" providerId="LiveId" clId="{9186424D-4C42-4F9E-A1EB-E43E26390D5E}"/>
    <pc:docChg chg="custSel modSld">
      <pc:chgData name="STITCH _H" userId="c5a7cc19e1877f5a" providerId="LiveId" clId="{9186424D-4C42-4F9E-A1EB-E43E26390D5E}" dt="2024-06-09T09:27:07.077" v="121" actId="20577"/>
      <pc:docMkLst>
        <pc:docMk/>
      </pc:docMkLst>
      <pc:sldChg chg="delSp modSp mod">
        <pc:chgData name="STITCH _H" userId="c5a7cc19e1877f5a" providerId="LiveId" clId="{9186424D-4C42-4F9E-A1EB-E43E26390D5E}" dt="2024-06-09T09:25:13.284" v="110" actId="1076"/>
        <pc:sldMkLst>
          <pc:docMk/>
          <pc:sldMk cId="0" sldId="257"/>
        </pc:sldMkLst>
        <pc:spChg chg="del">
          <ac:chgData name="STITCH _H" userId="c5a7cc19e1877f5a" providerId="LiveId" clId="{9186424D-4C42-4F9E-A1EB-E43E26390D5E}" dt="2024-06-09T09:12:44.125" v="70" actId="478"/>
          <ac:spMkLst>
            <pc:docMk/>
            <pc:sldMk cId="0" sldId="257"/>
            <ac:spMk id="2" creationId="{00000000-0000-0000-0000-000000000000}"/>
          </ac:spMkLst>
        </pc:spChg>
        <pc:spChg chg="mod">
          <ac:chgData name="STITCH _H" userId="c5a7cc19e1877f5a" providerId="LiveId" clId="{9186424D-4C42-4F9E-A1EB-E43E26390D5E}" dt="2024-06-09T09:25:01.275" v="108" actId="1076"/>
          <ac:spMkLst>
            <pc:docMk/>
            <pc:sldMk cId="0" sldId="257"/>
            <ac:spMk id="471" creationId="{00000000-0000-0000-0000-000000000000}"/>
          </ac:spMkLst>
        </pc:spChg>
        <pc:cxnChg chg="mod">
          <ac:chgData name="STITCH _H" userId="c5a7cc19e1877f5a" providerId="LiveId" clId="{9186424D-4C42-4F9E-A1EB-E43E26390D5E}" dt="2024-06-09T09:25:13.284" v="110" actId="1076"/>
          <ac:cxnSpMkLst>
            <pc:docMk/>
            <pc:sldMk cId="0" sldId="257"/>
            <ac:cxnSpMk id="472" creationId="{00000000-0000-0000-0000-000000000000}"/>
          </ac:cxnSpMkLst>
        </pc:cxnChg>
      </pc:sldChg>
      <pc:sldChg chg="modSp mod">
        <pc:chgData name="STITCH _H" userId="c5a7cc19e1877f5a" providerId="LiveId" clId="{9186424D-4C42-4F9E-A1EB-E43E26390D5E}" dt="2024-06-09T09:19:24.130" v="105" actId="1076"/>
        <pc:sldMkLst>
          <pc:docMk/>
          <pc:sldMk cId="0" sldId="258"/>
        </pc:sldMkLst>
        <pc:spChg chg="mod">
          <ac:chgData name="STITCH _H" userId="c5a7cc19e1877f5a" providerId="LiveId" clId="{9186424D-4C42-4F9E-A1EB-E43E26390D5E}" dt="2024-06-09T09:17:42.439" v="102" actId="1076"/>
          <ac:spMkLst>
            <pc:docMk/>
            <pc:sldMk cId="0" sldId="258"/>
            <ac:spMk id="477" creationId="{00000000-0000-0000-0000-000000000000}"/>
          </ac:spMkLst>
        </pc:spChg>
        <pc:spChg chg="mod">
          <ac:chgData name="STITCH _H" userId="c5a7cc19e1877f5a" providerId="LiveId" clId="{9186424D-4C42-4F9E-A1EB-E43E26390D5E}" dt="2024-06-09T09:17:42.439" v="102" actId="1076"/>
          <ac:spMkLst>
            <pc:docMk/>
            <pc:sldMk cId="0" sldId="258"/>
            <ac:spMk id="478" creationId="{00000000-0000-0000-0000-000000000000}"/>
          </ac:spMkLst>
        </pc:spChg>
        <pc:cxnChg chg="mod">
          <ac:chgData name="STITCH _H" userId="c5a7cc19e1877f5a" providerId="LiveId" clId="{9186424D-4C42-4F9E-A1EB-E43E26390D5E}" dt="2024-06-09T09:19:24.130" v="105" actId="1076"/>
          <ac:cxnSpMkLst>
            <pc:docMk/>
            <pc:sldMk cId="0" sldId="258"/>
            <ac:cxnSpMk id="479" creationId="{00000000-0000-0000-0000-000000000000}"/>
          </ac:cxnSpMkLst>
        </pc:cxnChg>
      </pc:sldChg>
      <pc:sldChg chg="delSp modSp mod">
        <pc:chgData name="STITCH _H" userId="c5a7cc19e1877f5a" providerId="LiveId" clId="{9186424D-4C42-4F9E-A1EB-E43E26390D5E}" dt="2024-06-09T09:12:29.416" v="69" actId="1076"/>
        <pc:sldMkLst>
          <pc:docMk/>
          <pc:sldMk cId="0" sldId="268"/>
        </pc:sldMkLst>
        <pc:spChg chg="del">
          <ac:chgData name="STITCH _H" userId="c5a7cc19e1877f5a" providerId="LiveId" clId="{9186424D-4C42-4F9E-A1EB-E43E26390D5E}" dt="2024-06-09T09:12:02.674" v="67" actId="478"/>
          <ac:spMkLst>
            <pc:docMk/>
            <pc:sldMk cId="0" sldId="268"/>
            <ac:spMk id="2" creationId="{00000000-0000-0000-0000-000000000000}"/>
          </ac:spMkLst>
        </pc:spChg>
        <pc:spChg chg="del">
          <ac:chgData name="STITCH _H" userId="c5a7cc19e1877f5a" providerId="LiveId" clId="{9186424D-4C42-4F9E-A1EB-E43E26390D5E}" dt="2024-06-09T09:11:59.337" v="66" actId="478"/>
          <ac:spMkLst>
            <pc:docMk/>
            <pc:sldMk cId="0" sldId="268"/>
            <ac:spMk id="3" creationId="{00000000-0000-0000-0000-000000000000}"/>
          </ac:spMkLst>
        </pc:spChg>
        <pc:spChg chg="mod">
          <ac:chgData name="STITCH _H" userId="c5a7cc19e1877f5a" providerId="LiveId" clId="{9186424D-4C42-4F9E-A1EB-E43E26390D5E}" dt="2024-06-09T09:12:20.400" v="68" actId="1076"/>
          <ac:spMkLst>
            <pc:docMk/>
            <pc:sldMk cId="0" sldId="268"/>
            <ac:spMk id="595" creationId="{00000000-0000-0000-0000-000000000000}"/>
          </ac:spMkLst>
        </pc:spChg>
        <pc:spChg chg="mod">
          <ac:chgData name="STITCH _H" userId="c5a7cc19e1877f5a" providerId="LiveId" clId="{9186424D-4C42-4F9E-A1EB-E43E26390D5E}" dt="2024-06-09T09:12:29.416" v="69" actId="1076"/>
          <ac:spMkLst>
            <pc:docMk/>
            <pc:sldMk cId="0" sldId="268"/>
            <ac:spMk id="598" creationId="{00000000-0000-0000-0000-000000000000}"/>
          </ac:spMkLst>
        </pc:spChg>
        <pc:spChg chg="mod">
          <ac:chgData name="STITCH _H" userId="c5a7cc19e1877f5a" providerId="LiveId" clId="{9186424D-4C42-4F9E-A1EB-E43E26390D5E}" dt="2024-06-09T09:12:29.416" v="69" actId="1076"/>
          <ac:spMkLst>
            <pc:docMk/>
            <pc:sldMk cId="0" sldId="268"/>
            <ac:spMk id="599" creationId="{00000000-0000-0000-0000-000000000000}"/>
          </ac:spMkLst>
        </pc:spChg>
        <pc:spChg chg="mod">
          <ac:chgData name="STITCH _H" userId="c5a7cc19e1877f5a" providerId="LiveId" clId="{9186424D-4C42-4F9E-A1EB-E43E26390D5E}" dt="2024-06-09T09:12:20.400" v="68" actId="1076"/>
          <ac:spMkLst>
            <pc:docMk/>
            <pc:sldMk cId="0" sldId="268"/>
            <ac:spMk id="600" creationId="{00000000-0000-0000-0000-000000000000}"/>
          </ac:spMkLst>
        </pc:spChg>
        <pc:spChg chg="mod">
          <ac:chgData name="STITCH _H" userId="c5a7cc19e1877f5a" providerId="LiveId" clId="{9186424D-4C42-4F9E-A1EB-E43E26390D5E}" dt="2024-06-09T09:12:29.416" v="69" actId="1076"/>
          <ac:spMkLst>
            <pc:docMk/>
            <pc:sldMk cId="0" sldId="268"/>
            <ac:spMk id="604" creationId="{00000000-0000-0000-0000-000000000000}"/>
          </ac:spMkLst>
        </pc:spChg>
        <pc:spChg chg="mod">
          <ac:chgData name="STITCH _H" userId="c5a7cc19e1877f5a" providerId="LiveId" clId="{9186424D-4C42-4F9E-A1EB-E43E26390D5E}" dt="2024-06-09T09:12:20.400" v="68" actId="1076"/>
          <ac:spMkLst>
            <pc:docMk/>
            <pc:sldMk cId="0" sldId="268"/>
            <ac:spMk id="607" creationId="{00000000-0000-0000-0000-000000000000}"/>
          </ac:spMkLst>
        </pc:spChg>
        <pc:picChg chg="mod">
          <ac:chgData name="STITCH _H" userId="c5a7cc19e1877f5a" providerId="LiveId" clId="{9186424D-4C42-4F9E-A1EB-E43E26390D5E}" dt="2024-06-09T09:12:29.416" v="69" actId="1076"/>
          <ac:picMkLst>
            <pc:docMk/>
            <pc:sldMk cId="0" sldId="268"/>
            <ac:picMk id="602" creationId="{00000000-0000-0000-0000-000000000000}"/>
          </ac:picMkLst>
        </pc:picChg>
        <pc:picChg chg="mod">
          <ac:chgData name="STITCH _H" userId="c5a7cc19e1877f5a" providerId="LiveId" clId="{9186424D-4C42-4F9E-A1EB-E43E26390D5E}" dt="2024-06-09T09:12:20.400" v="68" actId="1076"/>
          <ac:picMkLst>
            <pc:docMk/>
            <pc:sldMk cId="0" sldId="268"/>
            <ac:picMk id="606" creationId="{00000000-0000-0000-0000-000000000000}"/>
          </ac:picMkLst>
        </pc:picChg>
      </pc:sldChg>
      <pc:sldChg chg="modSp mod">
        <pc:chgData name="STITCH _H" userId="c5a7cc19e1877f5a" providerId="LiveId" clId="{9186424D-4C42-4F9E-A1EB-E43E26390D5E}" dt="2024-06-09T09:24:36.032" v="106" actId="1076"/>
        <pc:sldMkLst>
          <pc:docMk/>
          <pc:sldMk cId="0" sldId="269"/>
        </pc:sldMkLst>
        <pc:cxnChg chg="mod">
          <ac:chgData name="STITCH _H" userId="c5a7cc19e1877f5a" providerId="LiveId" clId="{9186424D-4C42-4F9E-A1EB-E43E26390D5E}" dt="2024-06-09T09:24:36.032" v="106" actId="1076"/>
          <ac:cxnSpMkLst>
            <pc:docMk/>
            <pc:sldMk cId="0" sldId="269"/>
            <ac:cxnSpMk id="614" creationId="{00000000-0000-0000-0000-000000000000}"/>
          </ac:cxnSpMkLst>
        </pc:cxnChg>
      </pc:sldChg>
      <pc:sldChg chg="modSp mod">
        <pc:chgData name="STITCH _H" userId="c5a7cc19e1877f5a" providerId="LiveId" clId="{9186424D-4C42-4F9E-A1EB-E43E26390D5E}" dt="2024-06-09T09:27:07.077" v="121" actId="20577"/>
        <pc:sldMkLst>
          <pc:docMk/>
          <pc:sldMk cId="0" sldId="271"/>
        </pc:sldMkLst>
        <pc:spChg chg="mod">
          <ac:chgData name="STITCH _H" userId="c5a7cc19e1877f5a" providerId="LiveId" clId="{9186424D-4C42-4F9E-A1EB-E43E26390D5E}" dt="2024-06-09T09:15:28.825" v="94" actId="20577"/>
          <ac:spMkLst>
            <pc:docMk/>
            <pc:sldMk cId="0" sldId="271"/>
            <ac:spMk id="10" creationId="{3F636475-725A-4023-9D03-FC8E5D9F9FA8}"/>
          </ac:spMkLst>
        </pc:spChg>
        <pc:spChg chg="mod">
          <ac:chgData name="STITCH _H" userId="c5a7cc19e1877f5a" providerId="LiveId" clId="{9186424D-4C42-4F9E-A1EB-E43E26390D5E}" dt="2024-06-09T09:27:07.077" v="121" actId="20577"/>
          <ac:spMkLst>
            <pc:docMk/>
            <pc:sldMk cId="0" sldId="271"/>
            <ac:spMk id="632" creationId="{00000000-0000-0000-0000-000000000000}"/>
          </ac:spMkLst>
        </pc:spChg>
        <pc:cxnChg chg="mod">
          <ac:chgData name="STITCH _H" userId="c5a7cc19e1877f5a" providerId="LiveId" clId="{9186424D-4C42-4F9E-A1EB-E43E26390D5E}" dt="2024-06-09T09:26:50.898" v="119" actId="1076"/>
          <ac:cxnSpMkLst>
            <pc:docMk/>
            <pc:sldMk cId="0" sldId="271"/>
            <ac:cxnSpMk id="633" creationId="{00000000-0000-0000-0000-000000000000}"/>
          </ac:cxnSpMkLst>
        </pc:cxnChg>
      </pc:sldChg>
      <pc:sldChg chg="modSp mod">
        <pc:chgData name="STITCH _H" userId="c5a7cc19e1877f5a" providerId="LiveId" clId="{9186424D-4C42-4F9E-A1EB-E43E26390D5E}" dt="2024-06-09T09:25:26.086" v="111" actId="1076"/>
        <pc:sldMkLst>
          <pc:docMk/>
          <pc:sldMk cId="0" sldId="278"/>
        </pc:sldMkLst>
        <pc:spChg chg="mod">
          <ac:chgData name="STITCH _H" userId="c5a7cc19e1877f5a" providerId="LiveId" clId="{9186424D-4C42-4F9E-A1EB-E43E26390D5E}" dt="2024-06-09T09:25:26.086" v="111" actId="1076"/>
          <ac:spMkLst>
            <pc:docMk/>
            <pc:sldMk cId="0" sldId="278"/>
            <ac:spMk id="687" creationId="{00000000-0000-0000-0000-000000000000}"/>
          </ac:spMkLst>
        </pc:spChg>
        <pc:cxnChg chg="mod">
          <ac:chgData name="STITCH _H" userId="c5a7cc19e1877f5a" providerId="LiveId" clId="{9186424D-4C42-4F9E-A1EB-E43E26390D5E}" dt="2024-06-09T09:13:24.779" v="74" actId="1076"/>
          <ac:cxnSpMkLst>
            <pc:docMk/>
            <pc:sldMk cId="0" sldId="278"/>
            <ac:cxnSpMk id="688" creationId="{00000000-0000-0000-0000-000000000000}"/>
          </ac:cxnSpMkLst>
        </pc:cxnChg>
      </pc:sldChg>
      <pc:sldChg chg="modSp mod">
        <pc:chgData name="STITCH _H" userId="c5a7cc19e1877f5a" providerId="LiveId" clId="{9186424D-4C42-4F9E-A1EB-E43E26390D5E}" dt="2024-06-09T09:26:16.216" v="118" actId="20577"/>
        <pc:sldMkLst>
          <pc:docMk/>
          <pc:sldMk cId="0" sldId="282"/>
        </pc:sldMkLst>
        <pc:spChg chg="mod">
          <ac:chgData name="STITCH _H" userId="c5a7cc19e1877f5a" providerId="LiveId" clId="{9186424D-4C42-4F9E-A1EB-E43E26390D5E}" dt="2024-06-09T09:26:16.216" v="118" actId="20577"/>
          <ac:spMkLst>
            <pc:docMk/>
            <pc:sldMk cId="0" sldId="282"/>
            <ac:spMk id="728" creationId="{00000000-0000-0000-0000-000000000000}"/>
          </ac:spMkLst>
        </pc:spChg>
        <pc:spChg chg="mod">
          <ac:chgData name="STITCH _H" userId="c5a7cc19e1877f5a" providerId="LiveId" clId="{9186424D-4C42-4F9E-A1EB-E43E26390D5E}" dt="2024-06-09T09:26:10.446" v="115" actId="1076"/>
          <ac:spMkLst>
            <pc:docMk/>
            <pc:sldMk cId="0" sldId="282"/>
            <ac:spMk id="729" creationId="{00000000-0000-0000-0000-000000000000}"/>
          </ac:spMkLst>
        </pc:spChg>
        <pc:spChg chg="mod">
          <ac:chgData name="STITCH _H" userId="c5a7cc19e1877f5a" providerId="LiveId" clId="{9186424D-4C42-4F9E-A1EB-E43E26390D5E}" dt="2024-06-09T09:25:59.246" v="113" actId="1076"/>
          <ac:spMkLst>
            <pc:docMk/>
            <pc:sldMk cId="0" sldId="282"/>
            <ac:spMk id="730" creationId="{00000000-0000-0000-0000-000000000000}"/>
          </ac:spMkLst>
        </pc:spChg>
        <pc:cxnChg chg="mod">
          <ac:chgData name="STITCH _H" userId="c5a7cc19e1877f5a" providerId="LiveId" clId="{9186424D-4C42-4F9E-A1EB-E43E26390D5E}" dt="2024-06-09T09:09:04.884" v="45" actId="1076"/>
          <ac:cxnSpMkLst>
            <pc:docMk/>
            <pc:sldMk cId="0" sldId="282"/>
            <ac:cxnSpMk id="738" creationId="{00000000-0000-0000-0000-000000000000}"/>
          </ac:cxnSpMkLst>
        </pc:cxnChg>
      </pc:sldChg>
      <pc:sldChg chg="addSp delSp modSp mod delAnim modAnim">
        <pc:chgData name="STITCH _H" userId="c5a7cc19e1877f5a" providerId="LiveId" clId="{9186424D-4C42-4F9E-A1EB-E43E26390D5E}" dt="2024-06-09T09:19:16.345" v="104"/>
        <pc:sldMkLst>
          <pc:docMk/>
          <pc:sldMk cId="0" sldId="286"/>
        </pc:sldMkLst>
        <pc:spChg chg="del">
          <ac:chgData name="STITCH _H" userId="c5a7cc19e1877f5a" providerId="LiveId" clId="{9186424D-4C42-4F9E-A1EB-E43E26390D5E}" dt="2024-06-09T09:10:47.032" v="52" actId="478"/>
          <ac:spMkLst>
            <pc:docMk/>
            <pc:sldMk cId="0" sldId="286"/>
            <ac:spMk id="2" creationId="{00000000-0000-0000-0000-000000000000}"/>
          </ac:spMkLst>
        </pc:spChg>
        <pc:spChg chg="add del mod">
          <ac:chgData name="STITCH _H" userId="c5a7cc19e1877f5a" providerId="LiveId" clId="{9186424D-4C42-4F9E-A1EB-E43E26390D5E}" dt="2024-06-09T09:10:43.548" v="51" actId="478"/>
          <ac:spMkLst>
            <pc:docMk/>
            <pc:sldMk cId="0" sldId="286"/>
            <ac:spMk id="4" creationId="{79B420D7-18FD-47CA-9D15-A4F6AC64EC0D}"/>
          </ac:spMkLst>
        </pc:spChg>
        <pc:spChg chg="add del mod">
          <ac:chgData name="STITCH _H" userId="c5a7cc19e1877f5a" providerId="LiveId" clId="{9186424D-4C42-4F9E-A1EB-E43E26390D5E}" dt="2024-06-09T09:10:53.619" v="54" actId="478"/>
          <ac:spMkLst>
            <pc:docMk/>
            <pc:sldMk cId="0" sldId="286"/>
            <ac:spMk id="6" creationId="{586E9DB3-A1E1-4103-A90D-B6772B325D09}"/>
          </ac:spMkLst>
        </pc:spChg>
        <pc:spChg chg="del">
          <ac:chgData name="STITCH _H" userId="c5a7cc19e1877f5a" providerId="LiveId" clId="{9186424D-4C42-4F9E-A1EB-E43E26390D5E}" dt="2024-06-09T09:10:35.406" v="49" actId="478"/>
          <ac:spMkLst>
            <pc:docMk/>
            <pc:sldMk cId="0" sldId="286"/>
            <ac:spMk id="790" creationId="{00000000-0000-0000-0000-000000000000}"/>
          </ac:spMkLst>
        </pc:spChg>
        <pc:spChg chg="mod">
          <ac:chgData name="STITCH _H" userId="c5a7cc19e1877f5a" providerId="LiveId" clId="{9186424D-4C42-4F9E-A1EB-E43E26390D5E}" dt="2024-06-09T09:11:50.063" v="65" actId="20577"/>
          <ac:spMkLst>
            <pc:docMk/>
            <pc:sldMk cId="0" sldId="286"/>
            <ac:spMk id="791" creationId="{00000000-0000-0000-0000-000000000000}"/>
          </ac:spMkLst>
        </pc:spChg>
        <pc:spChg chg="del">
          <ac:chgData name="STITCH _H" userId="c5a7cc19e1877f5a" providerId="LiveId" clId="{9186424D-4C42-4F9E-A1EB-E43E26390D5E}" dt="2024-06-09T09:10:39.433" v="50" actId="478"/>
          <ac:spMkLst>
            <pc:docMk/>
            <pc:sldMk cId="0" sldId="286"/>
            <ac:spMk id="792" creationId="{00000000-0000-0000-0000-000000000000}"/>
          </ac:spMkLst>
        </pc:spChg>
        <pc:spChg chg="mod">
          <ac:chgData name="STITCH _H" userId="c5a7cc19e1877f5a" providerId="LiveId" clId="{9186424D-4C42-4F9E-A1EB-E43E26390D5E}" dt="2024-06-09T09:11:39.277" v="62" actId="1076"/>
          <ac:spMkLst>
            <pc:docMk/>
            <pc:sldMk cId="0" sldId="286"/>
            <ac:spMk id="793" creationId="{00000000-0000-0000-0000-000000000000}"/>
          </ac:spMkLst>
        </pc:spChg>
        <pc:spChg chg="del">
          <ac:chgData name="STITCH _H" userId="c5a7cc19e1877f5a" providerId="LiveId" clId="{9186424D-4C42-4F9E-A1EB-E43E26390D5E}" dt="2024-06-09T09:10:50.458" v="53" actId="478"/>
          <ac:spMkLst>
            <pc:docMk/>
            <pc:sldMk cId="0" sldId="286"/>
            <ac:spMk id="794" creationId="{00000000-0000-0000-0000-000000000000}"/>
          </ac:spMkLst>
        </pc:spChg>
        <pc:cxnChg chg="mod">
          <ac:chgData name="STITCH _H" userId="c5a7cc19e1877f5a" providerId="LiveId" clId="{9186424D-4C42-4F9E-A1EB-E43E26390D5E}" dt="2024-06-09T09:11:19.846" v="57" actId="1076"/>
          <ac:cxnSpMkLst>
            <pc:docMk/>
            <pc:sldMk cId="0" sldId="286"/>
            <ac:cxnSpMk id="796" creationId="{00000000-0000-0000-0000-000000000000}"/>
          </ac:cxnSpMkLst>
        </pc:cxnChg>
        <pc:cxnChg chg="mod">
          <ac:chgData name="STITCH _H" userId="c5a7cc19e1877f5a" providerId="LiveId" clId="{9186424D-4C42-4F9E-A1EB-E43E26390D5E}" dt="2024-06-09T09:11:23.583" v="58" actId="1076"/>
          <ac:cxnSpMkLst>
            <pc:docMk/>
            <pc:sldMk cId="0" sldId="286"/>
            <ac:cxnSpMk id="797" creationId="{00000000-0000-0000-0000-000000000000}"/>
          </ac:cxnSpMkLst>
        </pc:cxnChg>
      </pc:sldChg>
      <pc:sldChg chg="modSp mod">
        <pc:chgData name="STITCH _H" userId="c5a7cc19e1877f5a" providerId="LiveId" clId="{9186424D-4C42-4F9E-A1EB-E43E26390D5E}" dt="2024-06-09T09:13:12.892" v="73" actId="1076"/>
        <pc:sldMkLst>
          <pc:docMk/>
          <pc:sldMk cId="0" sldId="296"/>
        </pc:sldMkLst>
        <pc:spChg chg="mod">
          <ac:chgData name="STITCH _H" userId="c5a7cc19e1877f5a" providerId="LiveId" clId="{9186424D-4C42-4F9E-A1EB-E43E26390D5E}" dt="2024-06-09T09:13:12.892" v="73" actId="1076"/>
          <ac:spMkLst>
            <pc:docMk/>
            <pc:sldMk cId="0" sldId="296"/>
            <ac:spMk id="1006" creationId="{00000000-0000-0000-0000-000000000000}"/>
          </ac:spMkLst>
        </pc:spChg>
      </pc:sldChg>
      <pc:sldChg chg="modSp mod">
        <pc:chgData name="STITCH _H" userId="c5a7cc19e1877f5a" providerId="LiveId" clId="{9186424D-4C42-4F9E-A1EB-E43E26390D5E}" dt="2024-06-09T09:16:04.519" v="100" actId="1076"/>
        <pc:sldMkLst>
          <pc:docMk/>
          <pc:sldMk cId="0" sldId="304"/>
        </pc:sldMkLst>
        <pc:spChg chg="mod">
          <ac:chgData name="STITCH _H" userId="c5a7cc19e1877f5a" providerId="LiveId" clId="{9186424D-4C42-4F9E-A1EB-E43E26390D5E}" dt="2024-06-09T09:16:04.519" v="100" actId="1076"/>
          <ac:spMkLst>
            <pc:docMk/>
            <pc:sldMk cId="0" sldId="304"/>
            <ac:spMk id="1291" creationId="{00000000-0000-0000-0000-000000000000}"/>
          </ac:spMkLst>
        </pc:spChg>
      </pc:sldChg>
      <pc:sldChg chg="addSp delSp modSp mod">
        <pc:chgData name="STITCH _H" userId="c5a7cc19e1877f5a" providerId="LiveId" clId="{9186424D-4C42-4F9E-A1EB-E43E26390D5E}" dt="2024-06-09T09:14:36.779" v="87" actId="1076"/>
        <pc:sldMkLst>
          <pc:docMk/>
          <pc:sldMk cId="1510039164" sldId="319"/>
        </pc:sldMkLst>
        <pc:spChg chg="mod">
          <ac:chgData name="STITCH _H" userId="c5a7cc19e1877f5a" providerId="LiveId" clId="{9186424D-4C42-4F9E-A1EB-E43E26390D5E}" dt="2024-06-09T09:14:30.608" v="86" actId="1076"/>
          <ac:spMkLst>
            <pc:docMk/>
            <pc:sldMk cId="1510039164" sldId="319"/>
            <ac:spMk id="739" creationId="{00000000-0000-0000-0000-000000000000}"/>
          </ac:spMkLst>
        </pc:spChg>
        <pc:picChg chg="add del">
          <ac:chgData name="STITCH _H" userId="c5a7cc19e1877f5a" providerId="LiveId" clId="{9186424D-4C42-4F9E-A1EB-E43E26390D5E}" dt="2024-06-09T09:13:43.481" v="76" actId="478"/>
          <ac:picMkLst>
            <pc:docMk/>
            <pc:sldMk cId="1510039164" sldId="319"/>
            <ac:picMk id="3" creationId="{29260F5F-21BC-4397-A59B-AA0243B6C8F1}"/>
          </ac:picMkLst>
        </pc:picChg>
        <pc:cxnChg chg="mod">
          <ac:chgData name="STITCH _H" userId="c5a7cc19e1877f5a" providerId="LiveId" clId="{9186424D-4C42-4F9E-A1EB-E43E26390D5E}" dt="2024-06-09T09:14:36.779" v="87" actId="1076"/>
          <ac:cxnSpMkLst>
            <pc:docMk/>
            <pc:sldMk cId="1510039164" sldId="319"/>
            <ac:cxnSpMk id="738" creationId="{00000000-0000-0000-0000-000000000000}"/>
          </ac:cxnSpMkLst>
        </pc:cxnChg>
      </pc:sldChg>
    </pc:docChg>
  </pc:docChgLst>
  <pc:docChgLst>
    <pc:chgData name="STITCH _H" userId="c5a7cc19e1877f5a" providerId="LiveId" clId="{E6DBFBE6-060D-4A9B-9FAB-A27FBC2E212E}"/>
    <pc:docChg chg="undo redo custSel addSld delSld modSld sldOrd delMainMaster">
      <pc:chgData name="STITCH _H" userId="c5a7cc19e1877f5a" providerId="LiveId" clId="{E6DBFBE6-060D-4A9B-9FAB-A27FBC2E212E}" dt="2024-06-01T14:03:24.487" v="7989" actId="1076"/>
      <pc:docMkLst>
        <pc:docMk/>
      </pc:docMkLst>
      <pc:sldChg chg="modSp mod">
        <pc:chgData name="STITCH _H" userId="c5a7cc19e1877f5a" providerId="LiveId" clId="{E6DBFBE6-060D-4A9B-9FAB-A27FBC2E212E}" dt="2024-05-30T13:50:08.757" v="2742" actId="20577"/>
        <pc:sldMkLst>
          <pc:docMk/>
          <pc:sldMk cId="0" sldId="256"/>
        </pc:sldMkLst>
        <pc:spChg chg="mod">
          <ac:chgData name="STITCH _H" userId="c5a7cc19e1877f5a" providerId="LiveId" clId="{E6DBFBE6-060D-4A9B-9FAB-A27FBC2E212E}" dt="2024-05-30T13:50:08.757" v="2742" actId="20577"/>
          <ac:spMkLst>
            <pc:docMk/>
            <pc:sldMk cId="0" sldId="256"/>
            <ac:spMk id="463" creationId="{00000000-0000-0000-0000-000000000000}"/>
          </ac:spMkLst>
        </pc:spChg>
        <pc:spChg chg="mod">
          <ac:chgData name="STITCH _H" userId="c5a7cc19e1877f5a" providerId="LiveId" clId="{E6DBFBE6-060D-4A9B-9FAB-A27FBC2E212E}" dt="2024-05-30T12:52:45.255" v="863" actId="403"/>
          <ac:spMkLst>
            <pc:docMk/>
            <pc:sldMk cId="0" sldId="256"/>
            <ac:spMk id="464" creationId="{00000000-0000-0000-0000-000000000000}"/>
          </ac:spMkLst>
        </pc:spChg>
        <pc:cxnChg chg="mod">
          <ac:chgData name="STITCH _H" userId="c5a7cc19e1877f5a" providerId="LiveId" clId="{E6DBFBE6-060D-4A9B-9FAB-A27FBC2E212E}" dt="2024-05-29T17:22:46.601" v="91" actId="1076"/>
          <ac:cxnSpMkLst>
            <pc:docMk/>
            <pc:sldMk cId="0" sldId="256"/>
            <ac:cxnSpMk id="465" creationId="{00000000-0000-0000-0000-000000000000}"/>
          </ac:cxnSpMkLst>
        </pc:cxnChg>
      </pc:sldChg>
      <pc:sldChg chg="modSp mod">
        <pc:chgData name="STITCH _H" userId="c5a7cc19e1877f5a" providerId="LiveId" clId="{E6DBFBE6-060D-4A9B-9FAB-A27FBC2E212E}" dt="2024-05-30T16:56:43.459" v="4185" actId="14100"/>
        <pc:sldMkLst>
          <pc:docMk/>
          <pc:sldMk cId="0" sldId="257"/>
        </pc:sldMkLst>
        <pc:spChg chg="mod">
          <ac:chgData name="STITCH _H" userId="c5a7cc19e1877f5a" providerId="LiveId" clId="{E6DBFBE6-060D-4A9B-9FAB-A27FBC2E212E}" dt="2024-05-30T16:55:39.207" v="4177" actId="20577"/>
          <ac:spMkLst>
            <pc:docMk/>
            <pc:sldMk cId="0" sldId="257"/>
            <ac:spMk id="470" creationId="{00000000-0000-0000-0000-000000000000}"/>
          </ac:spMkLst>
        </pc:spChg>
        <pc:spChg chg="mod">
          <ac:chgData name="STITCH _H" userId="c5a7cc19e1877f5a" providerId="LiveId" clId="{E6DBFBE6-060D-4A9B-9FAB-A27FBC2E212E}" dt="2024-05-30T16:56:43.459" v="4185" actId="14100"/>
          <ac:spMkLst>
            <pc:docMk/>
            <pc:sldMk cId="0" sldId="257"/>
            <ac:spMk id="471" creationId="{00000000-0000-0000-0000-000000000000}"/>
          </ac:spMkLst>
        </pc:spChg>
      </pc:sldChg>
      <pc:sldChg chg="modSp mod ord modAnim">
        <pc:chgData name="STITCH _H" userId="c5a7cc19e1877f5a" providerId="LiveId" clId="{E6DBFBE6-060D-4A9B-9FAB-A27FBC2E212E}" dt="2024-05-30T13:47:15.404" v="2586"/>
        <pc:sldMkLst>
          <pc:docMk/>
          <pc:sldMk cId="0" sldId="258"/>
        </pc:sldMkLst>
        <pc:spChg chg="mod">
          <ac:chgData name="STITCH _H" userId="c5a7cc19e1877f5a" providerId="LiveId" clId="{E6DBFBE6-060D-4A9B-9FAB-A27FBC2E212E}" dt="2024-05-30T13:45:45.837" v="2574" actId="404"/>
          <ac:spMkLst>
            <pc:docMk/>
            <pc:sldMk cId="0" sldId="258"/>
            <ac:spMk id="477" creationId="{00000000-0000-0000-0000-000000000000}"/>
          </ac:spMkLst>
        </pc:spChg>
        <pc:spChg chg="mod">
          <ac:chgData name="STITCH _H" userId="c5a7cc19e1877f5a" providerId="LiveId" clId="{E6DBFBE6-060D-4A9B-9FAB-A27FBC2E212E}" dt="2024-05-30T13:46:31.083" v="2581" actId="1076"/>
          <ac:spMkLst>
            <pc:docMk/>
            <pc:sldMk cId="0" sldId="258"/>
            <ac:spMk id="478" creationId="{00000000-0000-0000-0000-000000000000}"/>
          </ac:spMkLst>
        </pc:spChg>
      </pc:sldChg>
      <pc:sldChg chg="addSp delSp modSp mod modAnim">
        <pc:chgData name="STITCH _H" userId="c5a7cc19e1877f5a" providerId="LiveId" clId="{E6DBFBE6-060D-4A9B-9FAB-A27FBC2E212E}" dt="2024-05-30T17:20:47.551" v="4946"/>
        <pc:sldMkLst>
          <pc:docMk/>
          <pc:sldMk cId="0" sldId="259"/>
        </pc:sldMkLst>
        <pc:spChg chg="add del mod">
          <ac:chgData name="STITCH _H" userId="c5a7cc19e1877f5a" providerId="LiveId" clId="{E6DBFBE6-060D-4A9B-9FAB-A27FBC2E212E}" dt="2024-05-30T17:18:39.612" v="4828" actId="478"/>
          <ac:spMkLst>
            <pc:docMk/>
            <pc:sldMk cId="0" sldId="259"/>
            <ac:spMk id="3" creationId="{6EE00434-2AF3-4485-8075-19158F67E1C9}"/>
          </ac:spMkLst>
        </pc:spChg>
        <pc:spChg chg="add del mod">
          <ac:chgData name="STITCH _H" userId="c5a7cc19e1877f5a" providerId="LiveId" clId="{E6DBFBE6-060D-4A9B-9FAB-A27FBC2E212E}" dt="2024-05-30T17:18:43.441" v="4830" actId="478"/>
          <ac:spMkLst>
            <pc:docMk/>
            <pc:sldMk cId="0" sldId="259"/>
            <ac:spMk id="5" creationId="{6EA28899-114D-43D8-BB4F-986D9B71C2AA}"/>
          </ac:spMkLst>
        </pc:spChg>
        <pc:spChg chg="add del mod">
          <ac:chgData name="STITCH _H" userId="c5a7cc19e1877f5a" providerId="LiveId" clId="{E6DBFBE6-060D-4A9B-9FAB-A27FBC2E212E}" dt="2024-05-30T17:18:48.425" v="4832" actId="478"/>
          <ac:spMkLst>
            <pc:docMk/>
            <pc:sldMk cId="0" sldId="259"/>
            <ac:spMk id="7" creationId="{BF2D7536-AEFF-4FEB-B9E8-C4F5978C31E7}"/>
          </ac:spMkLst>
        </pc:spChg>
        <pc:spChg chg="add del mod">
          <ac:chgData name="STITCH _H" userId="c5a7cc19e1877f5a" providerId="LiveId" clId="{E6DBFBE6-060D-4A9B-9FAB-A27FBC2E212E}" dt="2024-05-30T17:18:53.776" v="4834" actId="478"/>
          <ac:spMkLst>
            <pc:docMk/>
            <pc:sldMk cId="0" sldId="259"/>
            <ac:spMk id="9" creationId="{B1E71662-A63A-4CCD-8483-129BD4EAD878}"/>
          </ac:spMkLst>
        </pc:spChg>
        <pc:spChg chg="mod">
          <ac:chgData name="STITCH _H" userId="c5a7cc19e1877f5a" providerId="LiveId" clId="{E6DBFBE6-060D-4A9B-9FAB-A27FBC2E212E}" dt="2024-05-30T17:18:31.283" v="4826" actId="14100"/>
          <ac:spMkLst>
            <pc:docMk/>
            <pc:sldMk cId="0" sldId="259"/>
            <ac:spMk id="484" creationId="{00000000-0000-0000-0000-000000000000}"/>
          </ac:spMkLst>
        </pc:spChg>
        <pc:spChg chg="del">
          <ac:chgData name="STITCH _H" userId="c5a7cc19e1877f5a" providerId="LiveId" clId="{E6DBFBE6-060D-4A9B-9FAB-A27FBC2E212E}" dt="2024-05-30T17:18:37.275" v="4827" actId="478"/>
          <ac:spMkLst>
            <pc:docMk/>
            <pc:sldMk cId="0" sldId="259"/>
            <ac:spMk id="485" creationId="{00000000-0000-0000-0000-000000000000}"/>
          </ac:spMkLst>
        </pc:spChg>
        <pc:spChg chg="mod">
          <ac:chgData name="STITCH _H" userId="c5a7cc19e1877f5a" providerId="LiveId" clId="{E6DBFBE6-060D-4A9B-9FAB-A27FBC2E212E}" dt="2024-05-30T17:20:08.961" v="4940" actId="1076"/>
          <ac:spMkLst>
            <pc:docMk/>
            <pc:sldMk cId="0" sldId="259"/>
            <ac:spMk id="486" creationId="{00000000-0000-0000-0000-000000000000}"/>
          </ac:spMkLst>
        </pc:spChg>
        <pc:spChg chg="mod">
          <ac:chgData name="STITCH _H" userId="c5a7cc19e1877f5a" providerId="LiveId" clId="{E6DBFBE6-060D-4A9B-9FAB-A27FBC2E212E}" dt="2024-05-30T17:20:12.910" v="4941" actId="1076"/>
          <ac:spMkLst>
            <pc:docMk/>
            <pc:sldMk cId="0" sldId="259"/>
            <ac:spMk id="487" creationId="{00000000-0000-0000-0000-000000000000}"/>
          </ac:spMkLst>
        </pc:spChg>
        <pc:spChg chg="del">
          <ac:chgData name="STITCH _H" userId="c5a7cc19e1877f5a" providerId="LiveId" clId="{E6DBFBE6-060D-4A9B-9FAB-A27FBC2E212E}" dt="2024-05-30T17:18:41.164" v="4829" actId="478"/>
          <ac:spMkLst>
            <pc:docMk/>
            <pc:sldMk cId="0" sldId="259"/>
            <ac:spMk id="488" creationId="{00000000-0000-0000-0000-000000000000}"/>
          </ac:spMkLst>
        </pc:spChg>
        <pc:spChg chg="mod">
          <ac:chgData name="STITCH _H" userId="c5a7cc19e1877f5a" providerId="LiveId" clId="{E6DBFBE6-060D-4A9B-9FAB-A27FBC2E212E}" dt="2024-05-30T17:20:02.828" v="4939" actId="1076"/>
          <ac:spMkLst>
            <pc:docMk/>
            <pc:sldMk cId="0" sldId="259"/>
            <ac:spMk id="491" creationId="{00000000-0000-0000-0000-000000000000}"/>
          </ac:spMkLst>
        </pc:spChg>
        <pc:spChg chg="del">
          <ac:chgData name="STITCH _H" userId="c5a7cc19e1877f5a" providerId="LiveId" clId="{E6DBFBE6-060D-4A9B-9FAB-A27FBC2E212E}" dt="2024-05-30T17:18:45.935" v="4831" actId="478"/>
          <ac:spMkLst>
            <pc:docMk/>
            <pc:sldMk cId="0" sldId="259"/>
            <ac:spMk id="492" creationId="{00000000-0000-0000-0000-000000000000}"/>
          </ac:spMkLst>
        </pc:spChg>
        <pc:spChg chg="mod">
          <ac:chgData name="STITCH _H" userId="c5a7cc19e1877f5a" providerId="LiveId" clId="{E6DBFBE6-060D-4A9B-9FAB-A27FBC2E212E}" dt="2024-05-30T17:20:17.871" v="4942" actId="1076"/>
          <ac:spMkLst>
            <pc:docMk/>
            <pc:sldMk cId="0" sldId="259"/>
            <ac:spMk id="493" creationId="{00000000-0000-0000-0000-000000000000}"/>
          </ac:spMkLst>
        </pc:spChg>
        <pc:spChg chg="del">
          <ac:chgData name="STITCH _H" userId="c5a7cc19e1877f5a" providerId="LiveId" clId="{E6DBFBE6-060D-4A9B-9FAB-A27FBC2E212E}" dt="2024-05-30T17:18:50.886" v="4833" actId="478"/>
          <ac:spMkLst>
            <pc:docMk/>
            <pc:sldMk cId="0" sldId="259"/>
            <ac:spMk id="494" creationId="{00000000-0000-0000-0000-000000000000}"/>
          </ac:spMkLst>
        </pc:spChg>
      </pc:sldChg>
      <pc:sldChg chg="addSp delSp modSp mod modAnim">
        <pc:chgData name="STITCH _H" userId="c5a7cc19e1877f5a" providerId="LiveId" clId="{E6DBFBE6-060D-4A9B-9FAB-A27FBC2E212E}" dt="2024-06-01T13:59:28.717" v="7903" actId="20577"/>
        <pc:sldMkLst>
          <pc:docMk/>
          <pc:sldMk cId="0" sldId="260"/>
        </pc:sldMkLst>
        <pc:spChg chg="add del mod">
          <ac:chgData name="STITCH _H" userId="c5a7cc19e1877f5a" providerId="LiveId" clId="{E6DBFBE6-060D-4A9B-9FAB-A27FBC2E212E}" dt="2024-06-01T07:26:52.923" v="6683" actId="478"/>
          <ac:spMkLst>
            <pc:docMk/>
            <pc:sldMk cId="0" sldId="260"/>
            <ac:spMk id="16" creationId="{9E10AC16-2B24-4DDD-BE3D-79FBEB1E38A9}"/>
          </ac:spMkLst>
        </pc:spChg>
        <pc:spChg chg="add del mod">
          <ac:chgData name="STITCH _H" userId="c5a7cc19e1877f5a" providerId="LiveId" clId="{E6DBFBE6-060D-4A9B-9FAB-A27FBC2E212E}" dt="2024-06-01T07:26:57.110" v="6685" actId="478"/>
          <ac:spMkLst>
            <pc:docMk/>
            <pc:sldMk cId="0" sldId="260"/>
            <ac:spMk id="17" creationId="{FAE79182-D8BF-4952-AACB-265432AF7294}"/>
          </ac:spMkLst>
        </pc:spChg>
        <pc:spChg chg="mod">
          <ac:chgData name="STITCH _H" userId="c5a7cc19e1877f5a" providerId="LiveId" clId="{E6DBFBE6-060D-4A9B-9FAB-A27FBC2E212E}" dt="2024-06-01T07:30:11.450" v="6980" actId="1076"/>
          <ac:spMkLst>
            <pc:docMk/>
            <pc:sldMk cId="0" sldId="260"/>
            <ac:spMk id="502" creationId="{00000000-0000-0000-0000-000000000000}"/>
          </ac:spMkLst>
        </pc:spChg>
        <pc:spChg chg="mod">
          <ac:chgData name="STITCH _H" userId="c5a7cc19e1877f5a" providerId="LiveId" clId="{E6DBFBE6-060D-4A9B-9FAB-A27FBC2E212E}" dt="2024-06-01T07:30:11.450" v="6980" actId="1076"/>
          <ac:spMkLst>
            <pc:docMk/>
            <pc:sldMk cId="0" sldId="260"/>
            <ac:spMk id="503" creationId="{00000000-0000-0000-0000-000000000000}"/>
          </ac:spMkLst>
        </pc:spChg>
        <pc:spChg chg="mod">
          <ac:chgData name="STITCH _H" userId="c5a7cc19e1877f5a" providerId="LiveId" clId="{E6DBFBE6-060D-4A9B-9FAB-A27FBC2E212E}" dt="2024-06-01T07:32:51.557" v="7005" actId="1076"/>
          <ac:spMkLst>
            <pc:docMk/>
            <pc:sldMk cId="0" sldId="260"/>
            <ac:spMk id="504" creationId="{00000000-0000-0000-0000-000000000000}"/>
          </ac:spMkLst>
        </pc:spChg>
        <pc:spChg chg="mod">
          <ac:chgData name="STITCH _H" userId="c5a7cc19e1877f5a" providerId="LiveId" clId="{E6DBFBE6-060D-4A9B-9FAB-A27FBC2E212E}" dt="2024-06-01T07:28:21.015" v="6715" actId="20577"/>
          <ac:spMkLst>
            <pc:docMk/>
            <pc:sldMk cId="0" sldId="260"/>
            <ac:spMk id="505" creationId="{00000000-0000-0000-0000-000000000000}"/>
          </ac:spMkLst>
        </pc:spChg>
        <pc:spChg chg="mod">
          <ac:chgData name="STITCH _H" userId="c5a7cc19e1877f5a" providerId="LiveId" clId="{E6DBFBE6-060D-4A9B-9FAB-A27FBC2E212E}" dt="2024-06-01T07:33:11.260" v="7007" actId="404"/>
          <ac:spMkLst>
            <pc:docMk/>
            <pc:sldMk cId="0" sldId="260"/>
            <ac:spMk id="506" creationId="{00000000-0000-0000-0000-000000000000}"/>
          </ac:spMkLst>
        </pc:spChg>
        <pc:spChg chg="mod">
          <ac:chgData name="STITCH _H" userId="c5a7cc19e1877f5a" providerId="LiveId" clId="{E6DBFBE6-060D-4A9B-9FAB-A27FBC2E212E}" dt="2024-06-01T07:32:27.845" v="7001" actId="1076"/>
          <ac:spMkLst>
            <pc:docMk/>
            <pc:sldMk cId="0" sldId="260"/>
            <ac:spMk id="507" creationId="{00000000-0000-0000-0000-000000000000}"/>
          </ac:spMkLst>
        </pc:spChg>
        <pc:spChg chg="mod">
          <ac:chgData name="STITCH _H" userId="c5a7cc19e1877f5a" providerId="LiveId" clId="{E6DBFBE6-060D-4A9B-9FAB-A27FBC2E212E}" dt="2024-06-01T13:59:28.717" v="7903" actId="20577"/>
          <ac:spMkLst>
            <pc:docMk/>
            <pc:sldMk cId="0" sldId="260"/>
            <ac:spMk id="508" creationId="{00000000-0000-0000-0000-000000000000}"/>
          </ac:spMkLst>
        </pc:spChg>
        <pc:spChg chg="mod">
          <ac:chgData name="STITCH _H" userId="c5a7cc19e1877f5a" providerId="LiveId" clId="{E6DBFBE6-060D-4A9B-9FAB-A27FBC2E212E}" dt="2024-06-01T07:30:41.430" v="6985" actId="404"/>
          <ac:spMkLst>
            <pc:docMk/>
            <pc:sldMk cId="0" sldId="260"/>
            <ac:spMk id="509" creationId="{00000000-0000-0000-0000-000000000000}"/>
          </ac:spMkLst>
        </pc:spChg>
        <pc:spChg chg="mod">
          <ac:chgData name="STITCH _H" userId="c5a7cc19e1877f5a" providerId="LiveId" clId="{E6DBFBE6-060D-4A9B-9FAB-A27FBC2E212E}" dt="2024-06-01T07:32:34.552" v="7003" actId="1076"/>
          <ac:spMkLst>
            <pc:docMk/>
            <pc:sldMk cId="0" sldId="260"/>
            <ac:spMk id="510" creationId="{00000000-0000-0000-0000-000000000000}"/>
          </ac:spMkLst>
        </pc:spChg>
        <pc:spChg chg="mod">
          <ac:chgData name="STITCH _H" userId="c5a7cc19e1877f5a" providerId="LiveId" clId="{E6DBFBE6-060D-4A9B-9FAB-A27FBC2E212E}" dt="2024-06-01T11:44:18.627" v="7817" actId="20577"/>
          <ac:spMkLst>
            <pc:docMk/>
            <pc:sldMk cId="0" sldId="260"/>
            <ac:spMk id="511" creationId="{00000000-0000-0000-0000-000000000000}"/>
          </ac:spMkLst>
        </pc:spChg>
        <pc:spChg chg="mod">
          <ac:chgData name="STITCH _H" userId="c5a7cc19e1877f5a" providerId="LiveId" clId="{E6DBFBE6-060D-4A9B-9FAB-A27FBC2E212E}" dt="2024-06-01T07:28:23.439" v="6717" actId="20577"/>
          <ac:spMkLst>
            <pc:docMk/>
            <pc:sldMk cId="0" sldId="260"/>
            <ac:spMk id="512" creationId="{00000000-0000-0000-0000-000000000000}"/>
          </ac:spMkLst>
        </pc:spChg>
        <pc:spChg chg="mod">
          <ac:chgData name="STITCH _H" userId="c5a7cc19e1877f5a" providerId="LiveId" clId="{E6DBFBE6-060D-4A9B-9FAB-A27FBC2E212E}" dt="2024-06-01T07:33:31.059" v="7012" actId="1076"/>
          <ac:spMkLst>
            <pc:docMk/>
            <pc:sldMk cId="0" sldId="260"/>
            <ac:spMk id="513" creationId="{00000000-0000-0000-0000-000000000000}"/>
          </ac:spMkLst>
        </pc:spChg>
        <pc:spChg chg="mod">
          <ac:chgData name="STITCH _H" userId="c5a7cc19e1877f5a" providerId="LiveId" clId="{E6DBFBE6-060D-4A9B-9FAB-A27FBC2E212E}" dt="2024-06-01T07:33:45.640" v="7014" actId="1076"/>
          <ac:spMkLst>
            <pc:docMk/>
            <pc:sldMk cId="0" sldId="260"/>
            <ac:spMk id="514" creationId="{00000000-0000-0000-0000-000000000000}"/>
          </ac:spMkLst>
        </pc:spChg>
        <pc:cxnChg chg="mod">
          <ac:chgData name="STITCH _H" userId="c5a7cc19e1877f5a" providerId="LiveId" clId="{E6DBFBE6-060D-4A9B-9FAB-A27FBC2E212E}" dt="2024-06-01T07:34:15.816" v="7020" actId="1076"/>
          <ac:cxnSpMkLst>
            <pc:docMk/>
            <pc:sldMk cId="0" sldId="260"/>
            <ac:cxnSpMk id="515" creationId="{00000000-0000-0000-0000-000000000000}"/>
          </ac:cxnSpMkLst>
        </pc:cxnChg>
      </pc:sldChg>
      <pc:sldChg chg="modSp del mod">
        <pc:chgData name="STITCH _H" userId="c5a7cc19e1877f5a" providerId="LiveId" clId="{E6DBFBE6-060D-4A9B-9FAB-A27FBC2E212E}" dt="2024-06-01T07:36:48.196" v="7212" actId="47"/>
        <pc:sldMkLst>
          <pc:docMk/>
          <pc:sldMk cId="0" sldId="261"/>
        </pc:sldMkLst>
        <pc:spChg chg="mod">
          <ac:chgData name="STITCH _H" userId="c5a7cc19e1877f5a" providerId="LiveId" clId="{E6DBFBE6-060D-4A9B-9FAB-A27FBC2E212E}" dt="2024-05-31T08:51:19.141" v="5597" actId="1076"/>
          <ac:spMkLst>
            <pc:docMk/>
            <pc:sldMk cId="0" sldId="261"/>
            <ac:spMk id="521" creationId="{00000000-0000-0000-0000-000000000000}"/>
          </ac:spMkLst>
        </pc:spChg>
      </pc:sldChg>
      <pc:sldChg chg="modSp del mod">
        <pc:chgData name="STITCH _H" userId="c5a7cc19e1877f5a" providerId="LiveId" clId="{E6DBFBE6-060D-4A9B-9FAB-A27FBC2E212E}" dt="2024-06-01T07:36:48.870" v="7213" actId="47"/>
        <pc:sldMkLst>
          <pc:docMk/>
          <pc:sldMk cId="0" sldId="262"/>
        </pc:sldMkLst>
        <pc:spChg chg="mod">
          <ac:chgData name="STITCH _H" userId="c5a7cc19e1877f5a" providerId="LiveId" clId="{E6DBFBE6-060D-4A9B-9FAB-A27FBC2E212E}" dt="2024-05-31T08:51:34.593" v="5601" actId="1076"/>
          <ac:spMkLst>
            <pc:docMk/>
            <pc:sldMk cId="0" sldId="262"/>
            <ac:spMk id="533" creationId="{00000000-0000-0000-0000-000000000000}"/>
          </ac:spMkLst>
        </pc:spChg>
        <pc:picChg chg="mod">
          <ac:chgData name="STITCH _H" userId="c5a7cc19e1877f5a" providerId="LiveId" clId="{E6DBFBE6-060D-4A9B-9FAB-A27FBC2E212E}" dt="2024-05-31T08:51:34.215" v="5600" actId="1076"/>
          <ac:picMkLst>
            <pc:docMk/>
            <pc:sldMk cId="0" sldId="262"/>
            <ac:picMk id="532" creationId="{00000000-0000-0000-0000-000000000000}"/>
          </ac:picMkLst>
        </pc:picChg>
      </pc:sldChg>
      <pc:sldChg chg="del">
        <pc:chgData name="STITCH _H" userId="c5a7cc19e1877f5a" providerId="LiveId" clId="{E6DBFBE6-060D-4A9B-9FAB-A27FBC2E212E}" dt="2024-06-01T07:36:49.432" v="7214" actId="47"/>
        <pc:sldMkLst>
          <pc:docMk/>
          <pc:sldMk cId="0" sldId="263"/>
        </pc:sldMkLst>
      </pc:sldChg>
      <pc:sldChg chg="del">
        <pc:chgData name="STITCH _H" userId="c5a7cc19e1877f5a" providerId="LiveId" clId="{E6DBFBE6-060D-4A9B-9FAB-A27FBC2E212E}" dt="2024-06-01T07:36:50.112" v="7215" actId="47"/>
        <pc:sldMkLst>
          <pc:docMk/>
          <pc:sldMk cId="0" sldId="264"/>
        </pc:sldMkLst>
      </pc:sldChg>
      <pc:sldChg chg="del">
        <pc:chgData name="STITCH _H" userId="c5a7cc19e1877f5a" providerId="LiveId" clId="{E6DBFBE6-060D-4A9B-9FAB-A27FBC2E212E}" dt="2024-06-01T07:36:50.732" v="7216" actId="47"/>
        <pc:sldMkLst>
          <pc:docMk/>
          <pc:sldMk cId="0" sldId="265"/>
        </pc:sldMkLst>
      </pc:sldChg>
      <pc:sldChg chg="del">
        <pc:chgData name="STITCH _H" userId="c5a7cc19e1877f5a" providerId="LiveId" clId="{E6DBFBE6-060D-4A9B-9FAB-A27FBC2E212E}" dt="2024-06-01T07:36:51.339" v="7217" actId="47"/>
        <pc:sldMkLst>
          <pc:docMk/>
          <pc:sldMk cId="0" sldId="266"/>
        </pc:sldMkLst>
      </pc:sldChg>
      <pc:sldChg chg="del">
        <pc:chgData name="STITCH _H" userId="c5a7cc19e1877f5a" providerId="LiveId" clId="{E6DBFBE6-060D-4A9B-9FAB-A27FBC2E212E}" dt="2024-06-01T07:36:52.370" v="7218" actId="47"/>
        <pc:sldMkLst>
          <pc:docMk/>
          <pc:sldMk cId="0" sldId="267"/>
        </pc:sldMkLst>
      </pc:sldChg>
      <pc:sldChg chg="addSp delSp modSp mod ord delAnim modAnim">
        <pc:chgData name="STITCH _H" userId="c5a7cc19e1877f5a" providerId="LiveId" clId="{E6DBFBE6-060D-4A9B-9FAB-A27FBC2E212E}" dt="2024-06-01T07:43:54.921" v="7270"/>
        <pc:sldMkLst>
          <pc:docMk/>
          <pc:sldMk cId="0" sldId="268"/>
        </pc:sldMkLst>
        <pc:spChg chg="add del">
          <ac:chgData name="STITCH _H" userId="c5a7cc19e1877f5a" providerId="LiveId" clId="{E6DBFBE6-060D-4A9B-9FAB-A27FBC2E212E}" dt="2024-05-30T14:13:41.209" v="3396" actId="22"/>
          <ac:spMkLst>
            <pc:docMk/>
            <pc:sldMk cId="0" sldId="268"/>
            <ac:spMk id="17" creationId="{F242D163-EF78-48BD-BFB0-3BC17FD0A412}"/>
          </ac:spMkLst>
        </pc:spChg>
        <pc:spChg chg="mod">
          <ac:chgData name="STITCH _H" userId="c5a7cc19e1877f5a" providerId="LiveId" clId="{E6DBFBE6-060D-4A9B-9FAB-A27FBC2E212E}" dt="2024-05-30T14:22:11.431" v="3820" actId="1076"/>
          <ac:spMkLst>
            <pc:docMk/>
            <pc:sldMk cId="0" sldId="268"/>
            <ac:spMk id="595" creationId="{00000000-0000-0000-0000-000000000000}"/>
          </ac:spMkLst>
        </pc:spChg>
        <pc:spChg chg="mod">
          <ac:chgData name="STITCH _H" userId="c5a7cc19e1877f5a" providerId="LiveId" clId="{E6DBFBE6-060D-4A9B-9FAB-A27FBC2E212E}" dt="2024-05-30T14:22:11.431" v="3820" actId="1076"/>
          <ac:spMkLst>
            <pc:docMk/>
            <pc:sldMk cId="0" sldId="268"/>
            <ac:spMk id="596" creationId="{00000000-0000-0000-0000-000000000000}"/>
          </ac:spMkLst>
        </pc:spChg>
        <pc:spChg chg="mod">
          <ac:chgData name="STITCH _H" userId="c5a7cc19e1877f5a" providerId="LiveId" clId="{E6DBFBE6-060D-4A9B-9FAB-A27FBC2E212E}" dt="2024-05-30T14:22:11.431" v="3820" actId="1076"/>
          <ac:spMkLst>
            <pc:docMk/>
            <pc:sldMk cId="0" sldId="268"/>
            <ac:spMk id="597" creationId="{00000000-0000-0000-0000-000000000000}"/>
          </ac:spMkLst>
        </pc:spChg>
        <pc:spChg chg="mod">
          <ac:chgData name="STITCH _H" userId="c5a7cc19e1877f5a" providerId="LiveId" clId="{E6DBFBE6-060D-4A9B-9FAB-A27FBC2E212E}" dt="2024-05-30T14:22:11.431" v="3820" actId="1076"/>
          <ac:spMkLst>
            <pc:docMk/>
            <pc:sldMk cId="0" sldId="268"/>
            <ac:spMk id="598" creationId="{00000000-0000-0000-0000-000000000000}"/>
          </ac:spMkLst>
        </pc:spChg>
        <pc:spChg chg="mod">
          <ac:chgData name="STITCH _H" userId="c5a7cc19e1877f5a" providerId="LiveId" clId="{E6DBFBE6-060D-4A9B-9FAB-A27FBC2E212E}" dt="2024-06-01T07:43:50.517" v="7269" actId="14100"/>
          <ac:spMkLst>
            <pc:docMk/>
            <pc:sldMk cId="0" sldId="268"/>
            <ac:spMk id="599" creationId="{00000000-0000-0000-0000-000000000000}"/>
          </ac:spMkLst>
        </pc:spChg>
        <pc:spChg chg="mod">
          <ac:chgData name="STITCH _H" userId="c5a7cc19e1877f5a" providerId="LiveId" clId="{E6DBFBE6-060D-4A9B-9FAB-A27FBC2E212E}" dt="2024-05-30T14:22:11.431" v="3820" actId="1076"/>
          <ac:spMkLst>
            <pc:docMk/>
            <pc:sldMk cId="0" sldId="268"/>
            <ac:spMk id="600" creationId="{00000000-0000-0000-0000-000000000000}"/>
          </ac:spMkLst>
        </pc:spChg>
        <pc:spChg chg="mod">
          <ac:chgData name="STITCH _H" userId="c5a7cc19e1877f5a" providerId="LiveId" clId="{E6DBFBE6-060D-4A9B-9FAB-A27FBC2E212E}" dt="2024-05-30T14:22:11.431" v="3820" actId="1076"/>
          <ac:spMkLst>
            <pc:docMk/>
            <pc:sldMk cId="0" sldId="268"/>
            <ac:spMk id="601" creationId="{00000000-0000-0000-0000-000000000000}"/>
          </ac:spMkLst>
        </pc:spChg>
        <pc:spChg chg="del mod">
          <ac:chgData name="STITCH _H" userId="c5a7cc19e1877f5a" providerId="LiveId" clId="{E6DBFBE6-060D-4A9B-9FAB-A27FBC2E212E}" dt="2024-05-30T14:29:16.170" v="4159" actId="478"/>
          <ac:spMkLst>
            <pc:docMk/>
            <pc:sldMk cId="0" sldId="268"/>
            <ac:spMk id="603" creationId="{00000000-0000-0000-0000-000000000000}"/>
          </ac:spMkLst>
        </pc:spChg>
        <pc:spChg chg="mod">
          <ac:chgData name="STITCH _H" userId="c5a7cc19e1877f5a" providerId="LiveId" clId="{E6DBFBE6-060D-4A9B-9FAB-A27FBC2E212E}" dt="2024-05-30T14:22:11.431" v="3820" actId="1076"/>
          <ac:spMkLst>
            <pc:docMk/>
            <pc:sldMk cId="0" sldId="268"/>
            <ac:spMk id="604" creationId="{00000000-0000-0000-0000-000000000000}"/>
          </ac:spMkLst>
        </pc:spChg>
        <pc:spChg chg="mod">
          <ac:chgData name="STITCH _H" userId="c5a7cc19e1877f5a" providerId="LiveId" clId="{E6DBFBE6-060D-4A9B-9FAB-A27FBC2E212E}" dt="2024-06-01T07:42:49.152" v="7260" actId="1076"/>
          <ac:spMkLst>
            <pc:docMk/>
            <pc:sldMk cId="0" sldId="268"/>
            <ac:spMk id="607" creationId="{00000000-0000-0000-0000-000000000000}"/>
          </ac:spMkLst>
        </pc:spChg>
        <pc:picChg chg="mod modCrop">
          <ac:chgData name="STITCH _H" userId="c5a7cc19e1877f5a" providerId="LiveId" clId="{E6DBFBE6-060D-4A9B-9FAB-A27FBC2E212E}" dt="2024-05-30T14:22:11.431" v="3820" actId="1076"/>
          <ac:picMkLst>
            <pc:docMk/>
            <pc:sldMk cId="0" sldId="268"/>
            <ac:picMk id="594" creationId="{00000000-0000-0000-0000-000000000000}"/>
          </ac:picMkLst>
        </pc:picChg>
        <pc:picChg chg="mod modCrop">
          <ac:chgData name="STITCH _H" userId="c5a7cc19e1877f5a" providerId="LiveId" clId="{E6DBFBE6-060D-4A9B-9FAB-A27FBC2E212E}" dt="2024-05-30T14:22:11.431" v="3820" actId="1076"/>
          <ac:picMkLst>
            <pc:docMk/>
            <pc:sldMk cId="0" sldId="268"/>
            <ac:picMk id="602" creationId="{00000000-0000-0000-0000-000000000000}"/>
          </ac:picMkLst>
        </pc:picChg>
        <pc:picChg chg="add del mod modCrop">
          <ac:chgData name="STITCH _H" userId="c5a7cc19e1877f5a" providerId="LiveId" clId="{E6DBFBE6-060D-4A9B-9FAB-A27FBC2E212E}" dt="2024-06-01T07:41:34.852" v="7251" actId="18131"/>
          <ac:picMkLst>
            <pc:docMk/>
            <pc:sldMk cId="0" sldId="268"/>
            <ac:picMk id="606" creationId="{00000000-0000-0000-0000-000000000000}"/>
          </ac:picMkLst>
        </pc:picChg>
        <pc:cxnChg chg="mod">
          <ac:chgData name="STITCH _H" userId="c5a7cc19e1877f5a" providerId="LiveId" clId="{E6DBFBE6-060D-4A9B-9FAB-A27FBC2E212E}" dt="2024-05-30T14:22:11.431" v="3820" actId="1076"/>
          <ac:cxnSpMkLst>
            <pc:docMk/>
            <pc:sldMk cId="0" sldId="268"/>
            <ac:cxnSpMk id="605" creationId="{00000000-0000-0000-0000-000000000000}"/>
          </ac:cxnSpMkLst>
        </pc:cxnChg>
      </pc:sldChg>
      <pc:sldChg chg="modSp mod ord">
        <pc:chgData name="STITCH _H" userId="c5a7cc19e1877f5a" providerId="LiveId" clId="{E6DBFBE6-060D-4A9B-9FAB-A27FBC2E212E}" dt="2024-05-30T13:43:44.927" v="2528" actId="1076"/>
        <pc:sldMkLst>
          <pc:docMk/>
          <pc:sldMk cId="0" sldId="269"/>
        </pc:sldMkLst>
        <pc:spChg chg="mod">
          <ac:chgData name="STITCH _H" userId="c5a7cc19e1877f5a" providerId="LiveId" clId="{E6DBFBE6-060D-4A9B-9FAB-A27FBC2E212E}" dt="2024-05-30T13:26:19.166" v="2054" actId="1076"/>
          <ac:spMkLst>
            <pc:docMk/>
            <pc:sldMk cId="0" sldId="269"/>
            <ac:spMk id="612" creationId="{00000000-0000-0000-0000-000000000000}"/>
          </ac:spMkLst>
        </pc:spChg>
        <pc:spChg chg="mod">
          <ac:chgData name="STITCH _H" userId="c5a7cc19e1877f5a" providerId="LiveId" clId="{E6DBFBE6-060D-4A9B-9FAB-A27FBC2E212E}" dt="2024-05-30T13:43:44.927" v="2528" actId="1076"/>
          <ac:spMkLst>
            <pc:docMk/>
            <pc:sldMk cId="0" sldId="269"/>
            <ac:spMk id="613" creationId="{00000000-0000-0000-0000-000000000000}"/>
          </ac:spMkLst>
        </pc:spChg>
        <pc:cxnChg chg="mod">
          <ac:chgData name="STITCH _H" userId="c5a7cc19e1877f5a" providerId="LiveId" clId="{E6DBFBE6-060D-4A9B-9FAB-A27FBC2E212E}" dt="2024-05-30T13:26:22.516" v="2055" actId="1076"/>
          <ac:cxnSpMkLst>
            <pc:docMk/>
            <pc:sldMk cId="0" sldId="269"/>
            <ac:cxnSpMk id="614" creationId="{00000000-0000-0000-0000-000000000000}"/>
          </ac:cxnSpMkLst>
        </pc:cxnChg>
      </pc:sldChg>
      <pc:sldChg chg="del">
        <pc:chgData name="STITCH _H" userId="c5a7cc19e1877f5a" providerId="LiveId" clId="{E6DBFBE6-060D-4A9B-9FAB-A27FBC2E212E}" dt="2024-06-01T07:36:53.214" v="7219" actId="47"/>
        <pc:sldMkLst>
          <pc:docMk/>
          <pc:sldMk cId="0" sldId="270"/>
        </pc:sldMkLst>
      </pc:sldChg>
      <pc:sldChg chg="addSp delSp modSp mod ord modAnim">
        <pc:chgData name="STITCH _H" userId="c5a7cc19e1877f5a" providerId="LiveId" clId="{E6DBFBE6-060D-4A9B-9FAB-A27FBC2E212E}" dt="2024-06-01T07:07:39.699" v="6121"/>
        <pc:sldMkLst>
          <pc:docMk/>
          <pc:sldMk cId="0" sldId="271"/>
        </pc:sldMkLst>
        <pc:spChg chg="add del mod">
          <ac:chgData name="STITCH _H" userId="c5a7cc19e1877f5a" providerId="LiveId" clId="{E6DBFBE6-060D-4A9B-9FAB-A27FBC2E212E}" dt="2024-06-01T07:04:05.138" v="5985"/>
          <ac:spMkLst>
            <pc:docMk/>
            <pc:sldMk cId="0" sldId="271"/>
            <ac:spMk id="8" creationId="{71441757-BA13-41A8-B6FB-CA4BBED958A9}"/>
          </ac:spMkLst>
        </pc:spChg>
        <pc:spChg chg="add del mod">
          <ac:chgData name="STITCH _H" userId="c5a7cc19e1877f5a" providerId="LiveId" clId="{E6DBFBE6-060D-4A9B-9FAB-A27FBC2E212E}" dt="2024-06-01T07:04:04.733" v="5984"/>
          <ac:spMkLst>
            <pc:docMk/>
            <pc:sldMk cId="0" sldId="271"/>
            <ac:spMk id="9" creationId="{22AF3F83-A6BE-449C-92C6-6BB982B0C545}"/>
          </ac:spMkLst>
        </pc:spChg>
        <pc:spChg chg="add mod">
          <ac:chgData name="STITCH _H" userId="c5a7cc19e1877f5a" providerId="LiveId" clId="{E6DBFBE6-060D-4A9B-9FAB-A27FBC2E212E}" dt="2024-06-01T07:07:06.207" v="6111" actId="1076"/>
          <ac:spMkLst>
            <pc:docMk/>
            <pc:sldMk cId="0" sldId="271"/>
            <ac:spMk id="10" creationId="{3F636475-725A-4023-9D03-FC8E5D9F9FA8}"/>
          </ac:spMkLst>
        </pc:spChg>
        <pc:spChg chg="mod">
          <ac:chgData name="STITCH _H" userId="c5a7cc19e1877f5a" providerId="LiveId" clId="{E6DBFBE6-060D-4A9B-9FAB-A27FBC2E212E}" dt="2024-06-01T07:05:49.356" v="6079" actId="404"/>
          <ac:spMkLst>
            <pc:docMk/>
            <pc:sldMk cId="0" sldId="271"/>
            <ac:spMk id="629" creationId="{00000000-0000-0000-0000-000000000000}"/>
          </ac:spMkLst>
        </pc:spChg>
        <pc:spChg chg="mod">
          <ac:chgData name="STITCH _H" userId="c5a7cc19e1877f5a" providerId="LiveId" clId="{E6DBFBE6-060D-4A9B-9FAB-A27FBC2E212E}" dt="2024-06-01T07:06:50.136" v="6108" actId="1076"/>
          <ac:spMkLst>
            <pc:docMk/>
            <pc:sldMk cId="0" sldId="271"/>
            <ac:spMk id="631" creationId="{00000000-0000-0000-0000-000000000000}"/>
          </ac:spMkLst>
        </pc:spChg>
        <pc:spChg chg="mod">
          <ac:chgData name="STITCH _H" userId="c5a7cc19e1877f5a" providerId="LiveId" clId="{E6DBFBE6-060D-4A9B-9FAB-A27FBC2E212E}" dt="2024-06-01T07:06:39.423" v="6106"/>
          <ac:spMkLst>
            <pc:docMk/>
            <pc:sldMk cId="0" sldId="271"/>
            <ac:spMk id="632" creationId="{00000000-0000-0000-0000-000000000000}"/>
          </ac:spMkLst>
        </pc:spChg>
        <pc:spChg chg="mod">
          <ac:chgData name="STITCH _H" userId="c5a7cc19e1877f5a" providerId="LiveId" clId="{E6DBFBE6-060D-4A9B-9FAB-A27FBC2E212E}" dt="2024-06-01T07:06:58.096" v="6110" actId="1076"/>
          <ac:spMkLst>
            <pc:docMk/>
            <pc:sldMk cId="0" sldId="271"/>
            <ac:spMk id="634" creationId="{00000000-0000-0000-0000-000000000000}"/>
          </ac:spMkLst>
        </pc:spChg>
        <pc:cxnChg chg="mod">
          <ac:chgData name="STITCH _H" userId="c5a7cc19e1877f5a" providerId="LiveId" clId="{E6DBFBE6-060D-4A9B-9FAB-A27FBC2E212E}" dt="2024-06-01T07:06:53.035" v="6109" actId="1076"/>
          <ac:cxnSpMkLst>
            <pc:docMk/>
            <pc:sldMk cId="0" sldId="271"/>
            <ac:cxnSpMk id="630" creationId="{00000000-0000-0000-0000-000000000000}"/>
          </ac:cxnSpMkLst>
        </pc:cxnChg>
      </pc:sldChg>
      <pc:sldChg chg="del">
        <pc:chgData name="STITCH _H" userId="c5a7cc19e1877f5a" providerId="LiveId" clId="{E6DBFBE6-060D-4A9B-9FAB-A27FBC2E212E}" dt="2024-06-01T07:36:53.948" v="7220" actId="47"/>
        <pc:sldMkLst>
          <pc:docMk/>
          <pc:sldMk cId="0" sldId="272"/>
        </pc:sldMkLst>
      </pc:sldChg>
      <pc:sldChg chg="modSp mod ord">
        <pc:chgData name="STITCH _H" userId="c5a7cc19e1877f5a" providerId="LiveId" clId="{E6DBFBE6-060D-4A9B-9FAB-A27FBC2E212E}" dt="2024-05-30T13:49:15.907" v="2739"/>
        <pc:sldMkLst>
          <pc:docMk/>
          <pc:sldMk cId="0" sldId="273"/>
        </pc:sldMkLst>
        <pc:spChg chg="mod">
          <ac:chgData name="STITCH _H" userId="c5a7cc19e1877f5a" providerId="LiveId" clId="{E6DBFBE6-060D-4A9B-9FAB-A27FBC2E212E}" dt="2024-05-30T13:48:18.409" v="2591" actId="20577"/>
          <ac:spMkLst>
            <pc:docMk/>
            <pc:sldMk cId="0" sldId="273"/>
            <ac:spMk id="646" creationId="{00000000-0000-0000-0000-000000000000}"/>
          </ac:spMkLst>
        </pc:spChg>
        <pc:spChg chg="mod">
          <ac:chgData name="STITCH _H" userId="c5a7cc19e1877f5a" providerId="LiveId" clId="{E6DBFBE6-060D-4A9B-9FAB-A27FBC2E212E}" dt="2024-05-30T13:49:09.777" v="2737" actId="403"/>
          <ac:spMkLst>
            <pc:docMk/>
            <pc:sldMk cId="0" sldId="273"/>
            <ac:spMk id="647" creationId="{00000000-0000-0000-0000-000000000000}"/>
          </ac:spMkLst>
        </pc:spChg>
      </pc:sldChg>
      <pc:sldChg chg="del">
        <pc:chgData name="STITCH _H" userId="c5a7cc19e1877f5a" providerId="LiveId" clId="{E6DBFBE6-060D-4A9B-9FAB-A27FBC2E212E}" dt="2024-06-01T07:36:54.510" v="7221" actId="47"/>
        <pc:sldMkLst>
          <pc:docMk/>
          <pc:sldMk cId="0" sldId="274"/>
        </pc:sldMkLst>
      </pc:sldChg>
      <pc:sldChg chg="modSp del mod">
        <pc:chgData name="STITCH _H" userId="c5a7cc19e1877f5a" providerId="LiveId" clId="{E6DBFBE6-060D-4A9B-9FAB-A27FBC2E212E}" dt="2024-06-01T07:36:55.323" v="7222" actId="47"/>
        <pc:sldMkLst>
          <pc:docMk/>
          <pc:sldMk cId="0" sldId="275"/>
        </pc:sldMkLst>
        <pc:spChg chg="mod">
          <ac:chgData name="STITCH _H" userId="c5a7cc19e1877f5a" providerId="LiveId" clId="{E6DBFBE6-060D-4A9B-9FAB-A27FBC2E212E}" dt="2024-05-30T12:54:15.487" v="955" actId="1076"/>
          <ac:spMkLst>
            <pc:docMk/>
            <pc:sldMk cId="0" sldId="275"/>
            <ac:spMk id="663" creationId="{00000000-0000-0000-0000-000000000000}"/>
          </ac:spMkLst>
        </pc:spChg>
      </pc:sldChg>
      <pc:sldChg chg="del">
        <pc:chgData name="STITCH _H" userId="c5a7cc19e1877f5a" providerId="LiveId" clId="{E6DBFBE6-060D-4A9B-9FAB-A27FBC2E212E}" dt="2024-06-01T07:36:56.369" v="7223" actId="47"/>
        <pc:sldMkLst>
          <pc:docMk/>
          <pc:sldMk cId="0" sldId="276"/>
        </pc:sldMkLst>
      </pc:sldChg>
      <pc:sldChg chg="modSp mod">
        <pc:chgData name="STITCH _H" userId="c5a7cc19e1877f5a" providerId="LiveId" clId="{E6DBFBE6-060D-4A9B-9FAB-A27FBC2E212E}" dt="2024-06-01T11:33:49.266" v="7811" actId="20577"/>
        <pc:sldMkLst>
          <pc:docMk/>
          <pc:sldMk cId="0" sldId="277"/>
        </pc:sldMkLst>
        <pc:spChg chg="mod">
          <ac:chgData name="STITCH _H" userId="c5a7cc19e1877f5a" providerId="LiveId" clId="{E6DBFBE6-060D-4A9B-9FAB-A27FBC2E212E}" dt="2024-06-01T11:33:49.266" v="7811" actId="20577"/>
          <ac:spMkLst>
            <pc:docMk/>
            <pc:sldMk cId="0" sldId="277"/>
            <ac:spMk id="681" creationId="{00000000-0000-0000-0000-000000000000}"/>
          </ac:spMkLst>
        </pc:spChg>
        <pc:cxnChg chg="mod">
          <ac:chgData name="STITCH _H" userId="c5a7cc19e1877f5a" providerId="LiveId" clId="{E6DBFBE6-060D-4A9B-9FAB-A27FBC2E212E}" dt="2024-06-01T07:36:13.281" v="7194" actId="1076"/>
          <ac:cxnSpMkLst>
            <pc:docMk/>
            <pc:sldMk cId="0" sldId="277"/>
            <ac:cxnSpMk id="682" creationId="{00000000-0000-0000-0000-000000000000}"/>
          </ac:cxnSpMkLst>
        </pc:cxnChg>
      </pc:sldChg>
      <pc:sldChg chg="modSp mod ord">
        <pc:chgData name="STITCH _H" userId="c5a7cc19e1877f5a" providerId="LiveId" clId="{E6DBFBE6-060D-4A9B-9FAB-A27FBC2E212E}" dt="2024-05-30T17:18:01.781" v="4788"/>
        <pc:sldMkLst>
          <pc:docMk/>
          <pc:sldMk cId="0" sldId="278"/>
        </pc:sldMkLst>
        <pc:spChg chg="mod">
          <ac:chgData name="STITCH _H" userId="c5a7cc19e1877f5a" providerId="LiveId" clId="{E6DBFBE6-060D-4A9B-9FAB-A27FBC2E212E}" dt="2024-05-30T17:17:51.101" v="4785" actId="14100"/>
          <ac:spMkLst>
            <pc:docMk/>
            <pc:sldMk cId="0" sldId="278"/>
            <ac:spMk id="687" creationId="{00000000-0000-0000-0000-000000000000}"/>
          </ac:spMkLst>
        </pc:spChg>
        <pc:cxnChg chg="mod">
          <ac:chgData name="STITCH _H" userId="c5a7cc19e1877f5a" providerId="LiveId" clId="{E6DBFBE6-060D-4A9B-9FAB-A27FBC2E212E}" dt="2024-05-30T17:17:55.677" v="4786" actId="1076"/>
          <ac:cxnSpMkLst>
            <pc:docMk/>
            <pc:sldMk cId="0" sldId="278"/>
            <ac:cxnSpMk id="688" creationId="{00000000-0000-0000-0000-000000000000}"/>
          </ac:cxnSpMkLst>
        </pc:cxnChg>
      </pc:sldChg>
      <pc:sldChg chg="del">
        <pc:chgData name="STITCH _H" userId="c5a7cc19e1877f5a" providerId="LiveId" clId="{E6DBFBE6-060D-4A9B-9FAB-A27FBC2E212E}" dt="2024-06-01T07:36:35.683" v="7196" actId="47"/>
        <pc:sldMkLst>
          <pc:docMk/>
          <pc:sldMk cId="0" sldId="279"/>
        </pc:sldMkLst>
      </pc:sldChg>
      <pc:sldChg chg="del">
        <pc:chgData name="STITCH _H" userId="c5a7cc19e1877f5a" providerId="LiveId" clId="{E6DBFBE6-060D-4A9B-9FAB-A27FBC2E212E}" dt="2024-06-01T07:36:36.605" v="7197" actId="47"/>
        <pc:sldMkLst>
          <pc:docMk/>
          <pc:sldMk cId="0" sldId="280"/>
        </pc:sldMkLst>
      </pc:sldChg>
      <pc:sldChg chg="del">
        <pc:chgData name="STITCH _H" userId="c5a7cc19e1877f5a" providerId="LiveId" clId="{E6DBFBE6-060D-4A9B-9FAB-A27FBC2E212E}" dt="2024-05-31T08:51:49.817" v="5602" actId="47"/>
        <pc:sldMkLst>
          <pc:docMk/>
          <pc:sldMk cId="0" sldId="281"/>
        </pc:sldMkLst>
      </pc:sldChg>
      <pc:sldChg chg="addSp delSp modSp mod ord modAnim">
        <pc:chgData name="STITCH _H" userId="c5a7cc19e1877f5a" providerId="LiveId" clId="{E6DBFBE6-060D-4A9B-9FAB-A27FBC2E212E}" dt="2024-06-01T06:58:51.430" v="5775" actId="1076"/>
        <pc:sldMkLst>
          <pc:docMk/>
          <pc:sldMk cId="0" sldId="282"/>
        </pc:sldMkLst>
        <pc:spChg chg="add del mod">
          <ac:chgData name="STITCH _H" userId="c5a7cc19e1877f5a" providerId="LiveId" clId="{E6DBFBE6-060D-4A9B-9FAB-A27FBC2E212E}" dt="2024-05-31T07:21:20.962" v="5053" actId="478"/>
          <ac:spMkLst>
            <pc:docMk/>
            <pc:sldMk cId="0" sldId="282"/>
            <ac:spMk id="3" creationId="{E5C8B532-E5B8-4B3F-8F8D-C8E37FCA073C}"/>
          </ac:spMkLst>
        </pc:spChg>
        <pc:spChg chg="add mod">
          <ac:chgData name="STITCH _H" userId="c5a7cc19e1877f5a" providerId="LiveId" clId="{E6DBFBE6-060D-4A9B-9FAB-A27FBC2E212E}" dt="2024-06-01T06:58:51.430" v="5775" actId="1076"/>
          <ac:spMkLst>
            <pc:docMk/>
            <pc:sldMk cId="0" sldId="282"/>
            <ac:spMk id="16" creationId="{EEBBE1EF-9AE7-4C90-9E52-245FB7B19B09}"/>
          </ac:spMkLst>
        </pc:spChg>
        <pc:spChg chg="add mod">
          <ac:chgData name="STITCH _H" userId="c5a7cc19e1877f5a" providerId="LiveId" clId="{E6DBFBE6-060D-4A9B-9FAB-A27FBC2E212E}" dt="2024-06-01T06:58:51.430" v="5775" actId="1076"/>
          <ac:spMkLst>
            <pc:docMk/>
            <pc:sldMk cId="0" sldId="282"/>
            <ac:spMk id="17" creationId="{B38F6541-6B8E-4A4E-99A4-2F3206F64AEE}"/>
          </ac:spMkLst>
        </pc:spChg>
        <pc:spChg chg="add mod">
          <ac:chgData name="STITCH _H" userId="c5a7cc19e1877f5a" providerId="LiveId" clId="{E6DBFBE6-060D-4A9B-9FAB-A27FBC2E212E}" dt="2024-06-01T06:58:51.430" v="5775" actId="1076"/>
          <ac:spMkLst>
            <pc:docMk/>
            <pc:sldMk cId="0" sldId="282"/>
            <ac:spMk id="18" creationId="{4946F9CD-FED9-46D9-BAA2-B979517C05D9}"/>
          </ac:spMkLst>
        </pc:spChg>
        <pc:spChg chg="mod">
          <ac:chgData name="STITCH _H" userId="c5a7cc19e1877f5a" providerId="LiveId" clId="{E6DBFBE6-060D-4A9B-9FAB-A27FBC2E212E}" dt="2024-06-01T06:58:51.430" v="5775" actId="1076"/>
          <ac:spMkLst>
            <pc:docMk/>
            <pc:sldMk cId="0" sldId="282"/>
            <ac:spMk id="726" creationId="{00000000-0000-0000-0000-000000000000}"/>
          </ac:spMkLst>
        </pc:spChg>
        <pc:spChg chg="del mod">
          <ac:chgData name="STITCH _H" userId="c5a7cc19e1877f5a" providerId="LiveId" clId="{E6DBFBE6-060D-4A9B-9FAB-A27FBC2E212E}" dt="2024-05-31T07:21:19.213" v="5052" actId="478"/>
          <ac:spMkLst>
            <pc:docMk/>
            <pc:sldMk cId="0" sldId="282"/>
            <ac:spMk id="727" creationId="{00000000-0000-0000-0000-000000000000}"/>
          </ac:spMkLst>
        </pc:spChg>
        <pc:spChg chg="mod">
          <ac:chgData name="STITCH _H" userId="c5a7cc19e1877f5a" providerId="LiveId" clId="{E6DBFBE6-060D-4A9B-9FAB-A27FBC2E212E}" dt="2024-06-01T06:58:51.430" v="5775" actId="1076"/>
          <ac:spMkLst>
            <pc:docMk/>
            <pc:sldMk cId="0" sldId="282"/>
            <ac:spMk id="728" creationId="{00000000-0000-0000-0000-000000000000}"/>
          </ac:spMkLst>
        </pc:spChg>
        <pc:spChg chg="mod">
          <ac:chgData name="STITCH _H" userId="c5a7cc19e1877f5a" providerId="LiveId" clId="{E6DBFBE6-060D-4A9B-9FAB-A27FBC2E212E}" dt="2024-06-01T06:58:51.430" v="5775" actId="1076"/>
          <ac:spMkLst>
            <pc:docMk/>
            <pc:sldMk cId="0" sldId="282"/>
            <ac:spMk id="729" creationId="{00000000-0000-0000-0000-000000000000}"/>
          </ac:spMkLst>
        </pc:spChg>
        <pc:spChg chg="mod">
          <ac:chgData name="STITCH _H" userId="c5a7cc19e1877f5a" providerId="LiveId" clId="{E6DBFBE6-060D-4A9B-9FAB-A27FBC2E212E}" dt="2024-06-01T06:58:42.184" v="5774" actId="1076"/>
          <ac:spMkLst>
            <pc:docMk/>
            <pc:sldMk cId="0" sldId="282"/>
            <ac:spMk id="730" creationId="{00000000-0000-0000-0000-000000000000}"/>
          </ac:spMkLst>
        </pc:spChg>
        <pc:spChg chg="mod">
          <ac:chgData name="STITCH _H" userId="c5a7cc19e1877f5a" providerId="LiveId" clId="{E6DBFBE6-060D-4A9B-9FAB-A27FBC2E212E}" dt="2024-06-01T06:58:42.184" v="5774" actId="1076"/>
          <ac:spMkLst>
            <pc:docMk/>
            <pc:sldMk cId="0" sldId="282"/>
            <ac:spMk id="731" creationId="{00000000-0000-0000-0000-000000000000}"/>
          </ac:spMkLst>
        </pc:spChg>
        <pc:spChg chg="mod">
          <ac:chgData name="STITCH _H" userId="c5a7cc19e1877f5a" providerId="LiveId" clId="{E6DBFBE6-060D-4A9B-9FAB-A27FBC2E212E}" dt="2024-06-01T06:58:42.184" v="5774" actId="1076"/>
          <ac:spMkLst>
            <pc:docMk/>
            <pc:sldMk cId="0" sldId="282"/>
            <ac:spMk id="732" creationId="{00000000-0000-0000-0000-000000000000}"/>
          </ac:spMkLst>
        </pc:spChg>
        <pc:spChg chg="mod">
          <ac:chgData name="STITCH _H" userId="c5a7cc19e1877f5a" providerId="LiveId" clId="{E6DBFBE6-060D-4A9B-9FAB-A27FBC2E212E}" dt="2024-06-01T06:58:42.184" v="5774" actId="1076"/>
          <ac:spMkLst>
            <pc:docMk/>
            <pc:sldMk cId="0" sldId="282"/>
            <ac:spMk id="733" creationId="{00000000-0000-0000-0000-000000000000}"/>
          </ac:spMkLst>
        </pc:spChg>
        <pc:spChg chg="mod">
          <ac:chgData name="STITCH _H" userId="c5a7cc19e1877f5a" providerId="LiveId" clId="{E6DBFBE6-060D-4A9B-9FAB-A27FBC2E212E}" dt="2024-06-01T06:58:51.430" v="5775" actId="1076"/>
          <ac:spMkLst>
            <pc:docMk/>
            <pc:sldMk cId="0" sldId="282"/>
            <ac:spMk id="734" creationId="{00000000-0000-0000-0000-000000000000}"/>
          </ac:spMkLst>
        </pc:spChg>
        <pc:spChg chg="mod">
          <ac:chgData name="STITCH _H" userId="c5a7cc19e1877f5a" providerId="LiveId" clId="{E6DBFBE6-060D-4A9B-9FAB-A27FBC2E212E}" dt="2024-06-01T06:58:42.184" v="5774" actId="1076"/>
          <ac:spMkLst>
            <pc:docMk/>
            <pc:sldMk cId="0" sldId="282"/>
            <ac:spMk id="735" creationId="{00000000-0000-0000-0000-000000000000}"/>
          </ac:spMkLst>
        </pc:spChg>
        <pc:spChg chg="mod">
          <ac:chgData name="STITCH _H" userId="c5a7cc19e1877f5a" providerId="LiveId" clId="{E6DBFBE6-060D-4A9B-9FAB-A27FBC2E212E}" dt="2024-06-01T06:58:42.184" v="5774" actId="1076"/>
          <ac:spMkLst>
            <pc:docMk/>
            <pc:sldMk cId="0" sldId="282"/>
            <ac:spMk id="736" creationId="{00000000-0000-0000-0000-000000000000}"/>
          </ac:spMkLst>
        </pc:spChg>
        <pc:spChg chg="mod">
          <ac:chgData name="STITCH _H" userId="c5a7cc19e1877f5a" providerId="LiveId" clId="{E6DBFBE6-060D-4A9B-9FAB-A27FBC2E212E}" dt="2024-06-01T06:58:51.430" v="5775" actId="1076"/>
          <ac:spMkLst>
            <pc:docMk/>
            <pc:sldMk cId="0" sldId="282"/>
            <ac:spMk id="737" creationId="{00000000-0000-0000-0000-000000000000}"/>
          </ac:spMkLst>
        </pc:spChg>
        <pc:spChg chg="mod">
          <ac:chgData name="STITCH _H" userId="c5a7cc19e1877f5a" providerId="LiveId" clId="{E6DBFBE6-060D-4A9B-9FAB-A27FBC2E212E}" dt="2024-06-01T06:58:24.979" v="5771" actId="1076"/>
          <ac:spMkLst>
            <pc:docMk/>
            <pc:sldMk cId="0" sldId="282"/>
            <ac:spMk id="739" creationId="{00000000-0000-0000-0000-000000000000}"/>
          </ac:spMkLst>
        </pc:spChg>
        <pc:cxnChg chg="mod">
          <ac:chgData name="STITCH _H" userId="c5a7cc19e1877f5a" providerId="LiveId" clId="{E6DBFBE6-060D-4A9B-9FAB-A27FBC2E212E}" dt="2024-06-01T06:58:51.430" v="5775" actId="1076"/>
          <ac:cxnSpMkLst>
            <pc:docMk/>
            <pc:sldMk cId="0" sldId="282"/>
            <ac:cxnSpMk id="738" creationId="{00000000-0000-0000-0000-000000000000}"/>
          </ac:cxnSpMkLst>
        </pc:cxnChg>
      </pc:sldChg>
      <pc:sldChg chg="del">
        <pc:chgData name="STITCH _H" userId="c5a7cc19e1877f5a" providerId="LiveId" clId="{E6DBFBE6-060D-4A9B-9FAB-A27FBC2E212E}" dt="2024-06-01T07:36:37.276" v="7198" actId="47"/>
        <pc:sldMkLst>
          <pc:docMk/>
          <pc:sldMk cId="0" sldId="283"/>
        </pc:sldMkLst>
      </pc:sldChg>
      <pc:sldChg chg="addSp delSp modSp mod ord modAnim">
        <pc:chgData name="STITCH _H" userId="c5a7cc19e1877f5a" providerId="LiveId" clId="{E6DBFBE6-060D-4A9B-9FAB-A27FBC2E212E}" dt="2024-06-01T07:42:46.153" v="7258"/>
        <pc:sldMkLst>
          <pc:docMk/>
          <pc:sldMk cId="0" sldId="284"/>
        </pc:sldMkLst>
        <pc:spChg chg="mod">
          <ac:chgData name="STITCH _H" userId="c5a7cc19e1877f5a" providerId="LiveId" clId="{E6DBFBE6-060D-4A9B-9FAB-A27FBC2E212E}" dt="2024-05-30T16:58:19.637" v="4217" actId="20577"/>
          <ac:spMkLst>
            <pc:docMk/>
            <pc:sldMk cId="0" sldId="284"/>
            <ac:spMk id="754" creationId="{00000000-0000-0000-0000-000000000000}"/>
          </ac:spMkLst>
        </pc:spChg>
        <pc:spChg chg="mod">
          <ac:chgData name="STITCH _H" userId="c5a7cc19e1877f5a" providerId="LiveId" clId="{E6DBFBE6-060D-4A9B-9FAB-A27FBC2E212E}" dt="2024-05-30T16:58:44.421" v="4233" actId="1076"/>
          <ac:spMkLst>
            <pc:docMk/>
            <pc:sldMk cId="0" sldId="284"/>
            <ac:spMk id="755" creationId="{00000000-0000-0000-0000-000000000000}"/>
          </ac:spMkLst>
        </pc:spChg>
        <pc:spChg chg="mod">
          <ac:chgData name="STITCH _H" userId="c5a7cc19e1877f5a" providerId="LiveId" clId="{E6DBFBE6-060D-4A9B-9FAB-A27FBC2E212E}" dt="2024-05-30T16:59:23.540" v="4271" actId="1076"/>
          <ac:spMkLst>
            <pc:docMk/>
            <pc:sldMk cId="0" sldId="284"/>
            <ac:spMk id="756" creationId="{00000000-0000-0000-0000-000000000000}"/>
          </ac:spMkLst>
        </pc:spChg>
        <pc:spChg chg="del">
          <ac:chgData name="STITCH _H" userId="c5a7cc19e1877f5a" providerId="LiveId" clId="{E6DBFBE6-060D-4A9B-9FAB-A27FBC2E212E}" dt="2024-05-30T16:59:05.957" v="4264" actId="478"/>
          <ac:spMkLst>
            <pc:docMk/>
            <pc:sldMk cId="0" sldId="284"/>
            <ac:spMk id="757" creationId="{00000000-0000-0000-0000-000000000000}"/>
          </ac:spMkLst>
        </pc:spChg>
        <pc:spChg chg="mod">
          <ac:chgData name="STITCH _H" userId="c5a7cc19e1877f5a" providerId="LiveId" clId="{E6DBFBE6-060D-4A9B-9FAB-A27FBC2E212E}" dt="2024-05-30T16:59:44.011" v="4304" actId="1076"/>
          <ac:spMkLst>
            <pc:docMk/>
            <pc:sldMk cId="0" sldId="284"/>
            <ac:spMk id="758" creationId="{00000000-0000-0000-0000-000000000000}"/>
          </ac:spMkLst>
        </pc:spChg>
        <pc:spChg chg="del">
          <ac:chgData name="STITCH _H" userId="c5a7cc19e1877f5a" providerId="LiveId" clId="{E6DBFBE6-060D-4A9B-9FAB-A27FBC2E212E}" dt="2024-05-30T16:59:08.338" v="4265" actId="478"/>
          <ac:spMkLst>
            <pc:docMk/>
            <pc:sldMk cId="0" sldId="284"/>
            <ac:spMk id="759" creationId="{00000000-0000-0000-0000-000000000000}"/>
          </ac:spMkLst>
        </pc:spChg>
        <pc:spChg chg="mod">
          <ac:chgData name="STITCH _H" userId="c5a7cc19e1877f5a" providerId="LiveId" clId="{E6DBFBE6-060D-4A9B-9FAB-A27FBC2E212E}" dt="2024-05-30T17:02:43.643" v="4451" actId="14100"/>
          <ac:spMkLst>
            <pc:docMk/>
            <pc:sldMk cId="0" sldId="284"/>
            <ac:spMk id="762" creationId="{00000000-0000-0000-0000-000000000000}"/>
          </ac:spMkLst>
        </pc:spChg>
        <pc:spChg chg="mod">
          <ac:chgData name="STITCH _H" userId="c5a7cc19e1877f5a" providerId="LiveId" clId="{E6DBFBE6-060D-4A9B-9FAB-A27FBC2E212E}" dt="2024-05-30T17:00:42.225" v="4355" actId="14100"/>
          <ac:spMkLst>
            <pc:docMk/>
            <pc:sldMk cId="0" sldId="284"/>
            <ac:spMk id="763" creationId="{00000000-0000-0000-0000-000000000000}"/>
          </ac:spMkLst>
        </pc:spChg>
        <pc:spChg chg="del">
          <ac:chgData name="STITCH _H" userId="c5a7cc19e1877f5a" providerId="LiveId" clId="{E6DBFBE6-060D-4A9B-9FAB-A27FBC2E212E}" dt="2024-05-30T16:59:14.830" v="4269" actId="478"/>
          <ac:spMkLst>
            <pc:docMk/>
            <pc:sldMk cId="0" sldId="284"/>
            <ac:spMk id="764" creationId="{00000000-0000-0000-0000-000000000000}"/>
          </ac:spMkLst>
        </pc:spChg>
        <pc:spChg chg="del">
          <ac:chgData name="STITCH _H" userId="c5a7cc19e1877f5a" providerId="LiveId" clId="{E6DBFBE6-060D-4A9B-9FAB-A27FBC2E212E}" dt="2024-05-30T17:00:35.189" v="4354" actId="478"/>
          <ac:spMkLst>
            <pc:docMk/>
            <pc:sldMk cId="0" sldId="284"/>
            <ac:spMk id="765" creationId="{00000000-0000-0000-0000-000000000000}"/>
          </ac:spMkLst>
        </pc:spChg>
        <pc:spChg chg="del">
          <ac:chgData name="STITCH _H" userId="c5a7cc19e1877f5a" providerId="LiveId" clId="{E6DBFBE6-060D-4A9B-9FAB-A27FBC2E212E}" dt="2024-05-30T16:59:13.095" v="4268" actId="478"/>
          <ac:spMkLst>
            <pc:docMk/>
            <pc:sldMk cId="0" sldId="284"/>
            <ac:spMk id="766" creationId="{00000000-0000-0000-0000-000000000000}"/>
          </ac:spMkLst>
        </pc:spChg>
        <pc:spChg chg="mod">
          <ac:chgData name="STITCH _H" userId="c5a7cc19e1877f5a" providerId="LiveId" clId="{E6DBFBE6-060D-4A9B-9FAB-A27FBC2E212E}" dt="2024-05-30T17:02:37.076" v="4449" actId="14100"/>
          <ac:spMkLst>
            <pc:docMk/>
            <pc:sldMk cId="0" sldId="284"/>
            <ac:spMk id="767" creationId="{00000000-0000-0000-0000-000000000000}"/>
          </ac:spMkLst>
        </pc:spChg>
        <pc:spChg chg="mod">
          <ac:chgData name="STITCH _H" userId="c5a7cc19e1877f5a" providerId="LiveId" clId="{E6DBFBE6-060D-4A9B-9FAB-A27FBC2E212E}" dt="2024-05-30T17:01:23.861" v="4428" actId="1076"/>
          <ac:spMkLst>
            <pc:docMk/>
            <pc:sldMk cId="0" sldId="284"/>
            <ac:spMk id="768" creationId="{00000000-0000-0000-0000-000000000000}"/>
          </ac:spMkLst>
        </pc:spChg>
        <pc:spChg chg="del">
          <ac:chgData name="STITCH _H" userId="c5a7cc19e1877f5a" providerId="LiveId" clId="{E6DBFBE6-060D-4A9B-9FAB-A27FBC2E212E}" dt="2024-05-30T16:59:11.425" v="4267" actId="478"/>
          <ac:spMkLst>
            <pc:docMk/>
            <pc:sldMk cId="0" sldId="284"/>
            <ac:spMk id="769" creationId="{00000000-0000-0000-0000-000000000000}"/>
          </ac:spMkLst>
        </pc:spChg>
        <pc:spChg chg="mod">
          <ac:chgData name="STITCH _H" userId="c5a7cc19e1877f5a" providerId="LiveId" clId="{E6DBFBE6-060D-4A9B-9FAB-A27FBC2E212E}" dt="2024-05-30T17:02:11.578" v="4441" actId="1076"/>
          <ac:spMkLst>
            <pc:docMk/>
            <pc:sldMk cId="0" sldId="284"/>
            <ac:spMk id="770" creationId="{00000000-0000-0000-0000-000000000000}"/>
          </ac:spMkLst>
        </pc:spChg>
        <pc:spChg chg="del">
          <ac:chgData name="STITCH _H" userId="c5a7cc19e1877f5a" providerId="LiveId" clId="{E6DBFBE6-060D-4A9B-9FAB-A27FBC2E212E}" dt="2024-05-30T16:59:09.582" v="4266" actId="478"/>
          <ac:spMkLst>
            <pc:docMk/>
            <pc:sldMk cId="0" sldId="284"/>
            <ac:spMk id="771" creationId="{00000000-0000-0000-0000-000000000000}"/>
          </ac:spMkLst>
        </pc:spChg>
        <pc:cxnChg chg="add mod">
          <ac:chgData name="STITCH _H" userId="c5a7cc19e1877f5a" providerId="LiveId" clId="{E6DBFBE6-060D-4A9B-9FAB-A27FBC2E212E}" dt="2024-05-30T17:03:09.422" v="4454" actId="14100"/>
          <ac:cxnSpMkLst>
            <pc:docMk/>
            <pc:sldMk cId="0" sldId="284"/>
            <ac:cxnSpMk id="20" creationId="{6351C371-591A-4538-B441-1AA7220FDCB7}"/>
          </ac:cxnSpMkLst>
        </pc:cxnChg>
        <pc:cxnChg chg="add mod">
          <ac:chgData name="STITCH _H" userId="c5a7cc19e1877f5a" providerId="LiveId" clId="{E6DBFBE6-060D-4A9B-9FAB-A27FBC2E212E}" dt="2024-05-30T17:03:20.855" v="4457" actId="14100"/>
          <ac:cxnSpMkLst>
            <pc:docMk/>
            <pc:sldMk cId="0" sldId="284"/>
            <ac:cxnSpMk id="22" creationId="{C652A213-8FF0-4E07-B7E7-C43E5363A20E}"/>
          </ac:cxnSpMkLst>
        </pc:cxnChg>
      </pc:sldChg>
      <pc:sldChg chg="del">
        <pc:chgData name="STITCH _H" userId="c5a7cc19e1877f5a" providerId="LiveId" clId="{E6DBFBE6-060D-4A9B-9FAB-A27FBC2E212E}" dt="2024-06-01T07:36:37.683" v="7199" actId="47"/>
        <pc:sldMkLst>
          <pc:docMk/>
          <pc:sldMk cId="0" sldId="285"/>
        </pc:sldMkLst>
      </pc:sldChg>
      <pc:sldChg chg="addSp delSp modSp mod ord modAnim">
        <pc:chgData name="STITCH _H" userId="c5a7cc19e1877f5a" providerId="LiveId" clId="{E6DBFBE6-060D-4A9B-9FAB-A27FBC2E212E}" dt="2024-06-01T07:37:52.887" v="7226" actId="20577"/>
        <pc:sldMkLst>
          <pc:docMk/>
          <pc:sldMk cId="0" sldId="286"/>
        </pc:sldMkLst>
        <pc:spChg chg="add del mod">
          <ac:chgData name="STITCH _H" userId="c5a7cc19e1877f5a" providerId="LiveId" clId="{E6DBFBE6-060D-4A9B-9FAB-A27FBC2E212E}" dt="2024-05-30T14:27:28.921" v="4145" actId="478"/>
          <ac:spMkLst>
            <pc:docMk/>
            <pc:sldMk cId="0" sldId="286"/>
            <ac:spMk id="3" creationId="{F5FF5C4E-62CB-4BB7-872C-3A9833BDF03B}"/>
          </ac:spMkLst>
        </pc:spChg>
        <pc:spChg chg="mod">
          <ac:chgData name="STITCH _H" userId="c5a7cc19e1877f5a" providerId="LiveId" clId="{E6DBFBE6-060D-4A9B-9FAB-A27FBC2E212E}" dt="2024-05-30T14:27:49.513" v="4148" actId="1076"/>
          <ac:spMkLst>
            <pc:docMk/>
            <pc:sldMk cId="0" sldId="286"/>
            <ac:spMk id="790" creationId="{00000000-0000-0000-0000-000000000000}"/>
          </ac:spMkLst>
        </pc:spChg>
        <pc:spChg chg="mod">
          <ac:chgData name="STITCH _H" userId="c5a7cc19e1877f5a" providerId="LiveId" clId="{E6DBFBE6-060D-4A9B-9FAB-A27FBC2E212E}" dt="2024-05-30T14:27:49.513" v="4148" actId="1076"/>
          <ac:spMkLst>
            <pc:docMk/>
            <pc:sldMk cId="0" sldId="286"/>
            <ac:spMk id="791" creationId="{00000000-0000-0000-0000-000000000000}"/>
          </ac:spMkLst>
        </pc:spChg>
        <pc:spChg chg="mod">
          <ac:chgData name="STITCH _H" userId="c5a7cc19e1877f5a" providerId="LiveId" clId="{E6DBFBE6-060D-4A9B-9FAB-A27FBC2E212E}" dt="2024-06-01T07:37:47.932" v="7224" actId="20577"/>
          <ac:spMkLst>
            <pc:docMk/>
            <pc:sldMk cId="0" sldId="286"/>
            <ac:spMk id="792" creationId="{00000000-0000-0000-0000-000000000000}"/>
          </ac:spMkLst>
        </pc:spChg>
        <pc:spChg chg="mod">
          <ac:chgData name="STITCH _H" userId="c5a7cc19e1877f5a" providerId="LiveId" clId="{E6DBFBE6-060D-4A9B-9FAB-A27FBC2E212E}" dt="2024-06-01T07:37:52.887" v="7226" actId="20577"/>
          <ac:spMkLst>
            <pc:docMk/>
            <pc:sldMk cId="0" sldId="286"/>
            <ac:spMk id="793" creationId="{00000000-0000-0000-0000-000000000000}"/>
          </ac:spMkLst>
        </pc:spChg>
        <pc:spChg chg="mod">
          <ac:chgData name="STITCH _H" userId="c5a7cc19e1877f5a" providerId="LiveId" clId="{E6DBFBE6-060D-4A9B-9FAB-A27FBC2E212E}" dt="2024-06-01T07:37:51.496" v="7225" actId="20577"/>
          <ac:spMkLst>
            <pc:docMk/>
            <pc:sldMk cId="0" sldId="286"/>
            <ac:spMk id="794" creationId="{00000000-0000-0000-0000-000000000000}"/>
          </ac:spMkLst>
        </pc:spChg>
        <pc:spChg chg="mod">
          <ac:chgData name="STITCH _H" userId="c5a7cc19e1877f5a" providerId="LiveId" clId="{E6DBFBE6-060D-4A9B-9FAB-A27FBC2E212E}" dt="2024-05-30T14:27:49.513" v="4148" actId="1076"/>
          <ac:spMkLst>
            <pc:docMk/>
            <pc:sldMk cId="0" sldId="286"/>
            <ac:spMk id="795" creationId="{00000000-0000-0000-0000-000000000000}"/>
          </ac:spMkLst>
        </pc:spChg>
        <pc:spChg chg="del">
          <ac:chgData name="STITCH _H" userId="c5a7cc19e1877f5a" providerId="LiveId" clId="{E6DBFBE6-060D-4A9B-9FAB-A27FBC2E212E}" dt="2024-05-30T14:25:29.292" v="4124" actId="478"/>
          <ac:spMkLst>
            <pc:docMk/>
            <pc:sldMk cId="0" sldId="286"/>
            <ac:spMk id="798" creationId="{00000000-0000-0000-0000-000000000000}"/>
          </ac:spMkLst>
        </pc:spChg>
        <pc:cxnChg chg="mod">
          <ac:chgData name="STITCH _H" userId="c5a7cc19e1877f5a" providerId="LiveId" clId="{E6DBFBE6-060D-4A9B-9FAB-A27FBC2E212E}" dt="2024-05-30T14:27:49.513" v="4148" actId="1076"/>
          <ac:cxnSpMkLst>
            <pc:docMk/>
            <pc:sldMk cId="0" sldId="286"/>
            <ac:cxnSpMk id="796" creationId="{00000000-0000-0000-0000-000000000000}"/>
          </ac:cxnSpMkLst>
        </pc:cxnChg>
        <pc:cxnChg chg="mod">
          <ac:chgData name="STITCH _H" userId="c5a7cc19e1877f5a" providerId="LiveId" clId="{E6DBFBE6-060D-4A9B-9FAB-A27FBC2E212E}" dt="2024-05-30T14:27:49.513" v="4148" actId="1076"/>
          <ac:cxnSpMkLst>
            <pc:docMk/>
            <pc:sldMk cId="0" sldId="286"/>
            <ac:cxnSpMk id="797" creationId="{00000000-0000-0000-0000-000000000000}"/>
          </ac:cxnSpMkLst>
        </pc:cxnChg>
        <pc:cxnChg chg="mod">
          <ac:chgData name="STITCH _H" userId="c5a7cc19e1877f5a" providerId="LiveId" clId="{E6DBFBE6-060D-4A9B-9FAB-A27FBC2E212E}" dt="2024-05-30T14:27:49.513" v="4148" actId="1076"/>
          <ac:cxnSpMkLst>
            <pc:docMk/>
            <pc:sldMk cId="0" sldId="286"/>
            <ac:cxnSpMk id="799" creationId="{00000000-0000-0000-0000-000000000000}"/>
          </ac:cxnSpMkLst>
        </pc:cxnChg>
      </pc:sldChg>
      <pc:sldChg chg="modSp del mod">
        <pc:chgData name="STITCH _H" userId="c5a7cc19e1877f5a" providerId="LiveId" clId="{E6DBFBE6-060D-4A9B-9FAB-A27FBC2E212E}" dt="2024-06-01T07:36:38.042" v="7200" actId="47"/>
        <pc:sldMkLst>
          <pc:docMk/>
          <pc:sldMk cId="0" sldId="287"/>
        </pc:sldMkLst>
        <pc:spChg chg="mod">
          <ac:chgData name="STITCH _H" userId="c5a7cc19e1877f5a" providerId="LiveId" clId="{E6DBFBE6-060D-4A9B-9FAB-A27FBC2E212E}" dt="2024-05-30T13:55:17.402" v="2782" actId="14100"/>
          <ac:spMkLst>
            <pc:docMk/>
            <pc:sldMk cId="0" sldId="287"/>
            <ac:spMk id="806" creationId="{00000000-0000-0000-0000-000000000000}"/>
          </ac:spMkLst>
        </pc:spChg>
      </pc:sldChg>
      <pc:sldChg chg="del">
        <pc:chgData name="STITCH _H" userId="c5a7cc19e1877f5a" providerId="LiveId" clId="{E6DBFBE6-060D-4A9B-9FAB-A27FBC2E212E}" dt="2024-05-30T13:05:24.215" v="1369" actId="47"/>
        <pc:sldMkLst>
          <pc:docMk/>
          <pc:sldMk cId="0" sldId="288"/>
        </pc:sldMkLst>
      </pc:sldChg>
      <pc:sldChg chg="del">
        <pc:chgData name="STITCH _H" userId="c5a7cc19e1877f5a" providerId="LiveId" clId="{E6DBFBE6-060D-4A9B-9FAB-A27FBC2E212E}" dt="2024-05-30T13:05:28.135" v="1370" actId="47"/>
        <pc:sldMkLst>
          <pc:docMk/>
          <pc:sldMk cId="0" sldId="289"/>
        </pc:sldMkLst>
      </pc:sldChg>
      <pc:sldChg chg="del">
        <pc:chgData name="STITCH _H" userId="c5a7cc19e1877f5a" providerId="LiveId" clId="{E6DBFBE6-060D-4A9B-9FAB-A27FBC2E212E}" dt="2024-06-01T07:36:38.464" v="7201" actId="47"/>
        <pc:sldMkLst>
          <pc:docMk/>
          <pc:sldMk cId="0" sldId="290"/>
        </pc:sldMkLst>
      </pc:sldChg>
      <pc:sldChg chg="del">
        <pc:chgData name="STITCH _H" userId="c5a7cc19e1877f5a" providerId="LiveId" clId="{E6DBFBE6-060D-4A9B-9FAB-A27FBC2E212E}" dt="2024-06-01T07:27:14.173" v="6686" actId="47"/>
        <pc:sldMkLst>
          <pc:docMk/>
          <pc:sldMk cId="0" sldId="291"/>
        </pc:sldMkLst>
      </pc:sldChg>
      <pc:sldChg chg="modSp del mod">
        <pc:chgData name="STITCH _H" userId="c5a7cc19e1877f5a" providerId="LiveId" clId="{E6DBFBE6-060D-4A9B-9FAB-A27FBC2E212E}" dt="2024-06-01T07:36:38.948" v="7202" actId="47"/>
        <pc:sldMkLst>
          <pc:docMk/>
          <pc:sldMk cId="0" sldId="292"/>
        </pc:sldMkLst>
        <pc:grpChg chg="mod">
          <ac:chgData name="STITCH _H" userId="c5a7cc19e1877f5a" providerId="LiveId" clId="{E6DBFBE6-060D-4A9B-9FAB-A27FBC2E212E}" dt="2024-06-01T07:08:52.684" v="6129" actId="1076"/>
          <ac:grpSpMkLst>
            <pc:docMk/>
            <pc:sldMk cId="0" sldId="292"/>
            <ac:grpSpMk id="915" creationId="{00000000-0000-0000-0000-000000000000}"/>
          </ac:grpSpMkLst>
        </pc:grpChg>
      </pc:sldChg>
      <pc:sldChg chg="addSp delSp modSp mod ord delAnim modAnim">
        <pc:chgData name="STITCH _H" userId="c5a7cc19e1877f5a" providerId="LiveId" clId="{E6DBFBE6-060D-4A9B-9FAB-A27FBC2E212E}" dt="2024-06-01T07:45:23.123" v="7295"/>
        <pc:sldMkLst>
          <pc:docMk/>
          <pc:sldMk cId="0" sldId="293"/>
        </pc:sldMkLst>
        <pc:spChg chg="mod">
          <ac:chgData name="STITCH _H" userId="c5a7cc19e1877f5a" providerId="LiveId" clId="{E6DBFBE6-060D-4A9B-9FAB-A27FBC2E212E}" dt="2024-05-30T13:59:14.376" v="2851"/>
          <ac:spMkLst>
            <pc:docMk/>
            <pc:sldMk cId="0" sldId="293"/>
            <ac:spMk id="28" creationId="{1D1B37AB-2DAB-4896-AE41-3B69CE1DC8E6}"/>
          </ac:spMkLst>
        </pc:spChg>
        <pc:spChg chg="mod">
          <ac:chgData name="STITCH _H" userId="c5a7cc19e1877f5a" providerId="LiveId" clId="{E6DBFBE6-060D-4A9B-9FAB-A27FBC2E212E}" dt="2024-05-30T13:59:14.376" v="2851"/>
          <ac:spMkLst>
            <pc:docMk/>
            <pc:sldMk cId="0" sldId="293"/>
            <ac:spMk id="29" creationId="{A878A775-816B-451A-AB55-0AF0F0F720E1}"/>
          </ac:spMkLst>
        </pc:spChg>
        <pc:spChg chg="mod">
          <ac:chgData name="STITCH _H" userId="c5a7cc19e1877f5a" providerId="LiveId" clId="{E6DBFBE6-060D-4A9B-9FAB-A27FBC2E212E}" dt="2024-05-30T13:59:14.376" v="2851"/>
          <ac:spMkLst>
            <pc:docMk/>
            <pc:sldMk cId="0" sldId="293"/>
            <ac:spMk id="30" creationId="{F84AA5BB-D87D-4693-89D7-B92FC0E7B299}"/>
          </ac:spMkLst>
        </pc:spChg>
        <pc:spChg chg="mod">
          <ac:chgData name="STITCH _H" userId="c5a7cc19e1877f5a" providerId="LiveId" clId="{E6DBFBE6-060D-4A9B-9FAB-A27FBC2E212E}" dt="2024-05-30T14:05:10.289" v="3289"/>
          <ac:spMkLst>
            <pc:docMk/>
            <pc:sldMk cId="0" sldId="293"/>
            <ac:spMk id="32" creationId="{71DF854F-F04B-4024-BF58-8A979E174F5B}"/>
          </ac:spMkLst>
        </pc:spChg>
        <pc:spChg chg="mod">
          <ac:chgData name="STITCH _H" userId="c5a7cc19e1877f5a" providerId="LiveId" clId="{E6DBFBE6-060D-4A9B-9FAB-A27FBC2E212E}" dt="2024-05-30T14:05:10.289" v="3289"/>
          <ac:spMkLst>
            <pc:docMk/>
            <pc:sldMk cId="0" sldId="293"/>
            <ac:spMk id="33" creationId="{C5739DDD-E0E4-456E-9805-F7B4064AE7E7}"/>
          </ac:spMkLst>
        </pc:spChg>
        <pc:spChg chg="mod">
          <ac:chgData name="STITCH _H" userId="c5a7cc19e1877f5a" providerId="LiveId" clId="{E6DBFBE6-060D-4A9B-9FAB-A27FBC2E212E}" dt="2024-05-30T14:05:10.289" v="3289"/>
          <ac:spMkLst>
            <pc:docMk/>
            <pc:sldMk cId="0" sldId="293"/>
            <ac:spMk id="34" creationId="{C7245A6C-9E7B-4A4C-8A72-FD61B66AC99A}"/>
          </ac:spMkLst>
        </pc:spChg>
        <pc:spChg chg="mod">
          <ac:chgData name="STITCH _H" userId="c5a7cc19e1877f5a" providerId="LiveId" clId="{E6DBFBE6-060D-4A9B-9FAB-A27FBC2E212E}" dt="2024-05-30T14:05:21.796" v="3294"/>
          <ac:spMkLst>
            <pc:docMk/>
            <pc:sldMk cId="0" sldId="293"/>
            <ac:spMk id="36" creationId="{04985919-D1C2-4345-B206-DF0C3AB03704}"/>
          </ac:spMkLst>
        </pc:spChg>
        <pc:spChg chg="mod">
          <ac:chgData name="STITCH _H" userId="c5a7cc19e1877f5a" providerId="LiveId" clId="{E6DBFBE6-060D-4A9B-9FAB-A27FBC2E212E}" dt="2024-05-30T14:05:21.796" v="3294"/>
          <ac:spMkLst>
            <pc:docMk/>
            <pc:sldMk cId="0" sldId="293"/>
            <ac:spMk id="37" creationId="{D4BD9025-936E-46BB-8757-9A1F37472B26}"/>
          </ac:spMkLst>
        </pc:spChg>
        <pc:spChg chg="mod">
          <ac:chgData name="STITCH _H" userId="c5a7cc19e1877f5a" providerId="LiveId" clId="{E6DBFBE6-060D-4A9B-9FAB-A27FBC2E212E}" dt="2024-05-30T14:05:21.796" v="3294"/>
          <ac:spMkLst>
            <pc:docMk/>
            <pc:sldMk cId="0" sldId="293"/>
            <ac:spMk id="38" creationId="{46E85280-F808-47CA-8AFB-3DFB82B10457}"/>
          </ac:spMkLst>
        </pc:spChg>
        <pc:spChg chg="mod">
          <ac:chgData name="STITCH _H" userId="c5a7cc19e1877f5a" providerId="LiveId" clId="{E6DBFBE6-060D-4A9B-9FAB-A27FBC2E212E}" dt="2024-05-30T14:05:38.968" v="3296"/>
          <ac:spMkLst>
            <pc:docMk/>
            <pc:sldMk cId="0" sldId="293"/>
            <ac:spMk id="40" creationId="{16052099-708B-4B2F-8895-5FC05175E85D}"/>
          </ac:spMkLst>
        </pc:spChg>
        <pc:spChg chg="mod">
          <ac:chgData name="STITCH _H" userId="c5a7cc19e1877f5a" providerId="LiveId" clId="{E6DBFBE6-060D-4A9B-9FAB-A27FBC2E212E}" dt="2024-05-30T14:05:38.968" v="3296"/>
          <ac:spMkLst>
            <pc:docMk/>
            <pc:sldMk cId="0" sldId="293"/>
            <ac:spMk id="41" creationId="{054D82CD-AB71-44AA-8A42-7AEEF3CB463C}"/>
          </ac:spMkLst>
        </pc:spChg>
        <pc:spChg chg="mod">
          <ac:chgData name="STITCH _H" userId="c5a7cc19e1877f5a" providerId="LiveId" clId="{E6DBFBE6-060D-4A9B-9FAB-A27FBC2E212E}" dt="2024-05-30T14:05:38.968" v="3296"/>
          <ac:spMkLst>
            <pc:docMk/>
            <pc:sldMk cId="0" sldId="293"/>
            <ac:spMk id="42" creationId="{71B3E300-3107-4926-B395-46C7D6D951BF}"/>
          </ac:spMkLst>
        </pc:spChg>
        <pc:spChg chg="mod">
          <ac:chgData name="STITCH _H" userId="c5a7cc19e1877f5a" providerId="LiveId" clId="{E6DBFBE6-060D-4A9B-9FAB-A27FBC2E212E}" dt="2024-05-30T17:05:35.260" v="4465" actId="1076"/>
          <ac:spMkLst>
            <pc:docMk/>
            <pc:sldMk cId="0" sldId="293"/>
            <ac:spMk id="930" creationId="{00000000-0000-0000-0000-000000000000}"/>
          </ac:spMkLst>
        </pc:spChg>
        <pc:spChg chg="mod">
          <ac:chgData name="STITCH _H" userId="c5a7cc19e1877f5a" providerId="LiveId" clId="{E6DBFBE6-060D-4A9B-9FAB-A27FBC2E212E}" dt="2024-05-30T17:05:35.260" v="4465" actId="1076"/>
          <ac:spMkLst>
            <pc:docMk/>
            <pc:sldMk cId="0" sldId="293"/>
            <ac:spMk id="931" creationId="{00000000-0000-0000-0000-000000000000}"/>
          </ac:spMkLst>
        </pc:spChg>
        <pc:spChg chg="mod">
          <ac:chgData name="STITCH _H" userId="c5a7cc19e1877f5a" providerId="LiveId" clId="{E6DBFBE6-060D-4A9B-9FAB-A27FBC2E212E}" dt="2024-05-30T17:05:35.260" v="4465" actId="1076"/>
          <ac:spMkLst>
            <pc:docMk/>
            <pc:sldMk cId="0" sldId="293"/>
            <ac:spMk id="932" creationId="{00000000-0000-0000-0000-000000000000}"/>
          </ac:spMkLst>
        </pc:spChg>
        <pc:spChg chg="mod">
          <ac:chgData name="STITCH _H" userId="c5a7cc19e1877f5a" providerId="LiveId" clId="{E6DBFBE6-060D-4A9B-9FAB-A27FBC2E212E}" dt="2024-05-30T17:05:35.260" v="4465" actId="1076"/>
          <ac:spMkLst>
            <pc:docMk/>
            <pc:sldMk cId="0" sldId="293"/>
            <ac:spMk id="933" creationId="{00000000-0000-0000-0000-000000000000}"/>
          </ac:spMkLst>
        </pc:spChg>
        <pc:spChg chg="mod">
          <ac:chgData name="STITCH _H" userId="c5a7cc19e1877f5a" providerId="LiveId" clId="{E6DBFBE6-060D-4A9B-9FAB-A27FBC2E212E}" dt="2024-05-30T17:05:35.260" v="4465" actId="1076"/>
          <ac:spMkLst>
            <pc:docMk/>
            <pc:sldMk cId="0" sldId="293"/>
            <ac:spMk id="934" creationId="{00000000-0000-0000-0000-000000000000}"/>
          </ac:spMkLst>
        </pc:spChg>
        <pc:spChg chg="mod">
          <ac:chgData name="STITCH _H" userId="c5a7cc19e1877f5a" providerId="LiveId" clId="{E6DBFBE6-060D-4A9B-9FAB-A27FBC2E212E}" dt="2024-05-30T17:05:35.260" v="4465" actId="1076"/>
          <ac:spMkLst>
            <pc:docMk/>
            <pc:sldMk cId="0" sldId="293"/>
            <ac:spMk id="935" creationId="{00000000-0000-0000-0000-000000000000}"/>
          </ac:spMkLst>
        </pc:spChg>
        <pc:spChg chg="mod">
          <ac:chgData name="STITCH _H" userId="c5a7cc19e1877f5a" providerId="LiveId" clId="{E6DBFBE6-060D-4A9B-9FAB-A27FBC2E212E}" dt="2024-05-30T17:05:35.260" v="4465" actId="1076"/>
          <ac:spMkLst>
            <pc:docMk/>
            <pc:sldMk cId="0" sldId="293"/>
            <ac:spMk id="936" creationId="{00000000-0000-0000-0000-000000000000}"/>
          </ac:spMkLst>
        </pc:spChg>
        <pc:spChg chg="mod">
          <ac:chgData name="STITCH _H" userId="c5a7cc19e1877f5a" providerId="LiveId" clId="{E6DBFBE6-060D-4A9B-9FAB-A27FBC2E212E}" dt="2024-05-30T17:05:35.260" v="4465" actId="1076"/>
          <ac:spMkLst>
            <pc:docMk/>
            <pc:sldMk cId="0" sldId="293"/>
            <ac:spMk id="937" creationId="{00000000-0000-0000-0000-000000000000}"/>
          </ac:spMkLst>
        </pc:spChg>
        <pc:spChg chg="del mod">
          <ac:chgData name="STITCH _H" userId="c5a7cc19e1877f5a" providerId="LiveId" clId="{E6DBFBE6-060D-4A9B-9FAB-A27FBC2E212E}" dt="2024-05-30T13:59:44.057" v="2854" actId="478"/>
          <ac:spMkLst>
            <pc:docMk/>
            <pc:sldMk cId="0" sldId="293"/>
            <ac:spMk id="953" creationId="{00000000-0000-0000-0000-000000000000}"/>
          </ac:spMkLst>
        </pc:spChg>
        <pc:spChg chg="mod">
          <ac:chgData name="STITCH _H" userId="c5a7cc19e1877f5a" providerId="LiveId" clId="{E6DBFBE6-060D-4A9B-9FAB-A27FBC2E212E}" dt="2024-05-30T13:56:10.317" v="2798" actId="20577"/>
          <ac:spMkLst>
            <pc:docMk/>
            <pc:sldMk cId="0" sldId="293"/>
            <ac:spMk id="954" creationId="{00000000-0000-0000-0000-000000000000}"/>
          </ac:spMkLst>
        </pc:spChg>
        <pc:grpChg chg="add mod">
          <ac:chgData name="STITCH _H" userId="c5a7cc19e1877f5a" providerId="LiveId" clId="{E6DBFBE6-060D-4A9B-9FAB-A27FBC2E212E}" dt="2024-05-30T17:05:35.260" v="4465" actId="1076"/>
          <ac:grpSpMkLst>
            <pc:docMk/>
            <pc:sldMk cId="0" sldId="293"/>
            <ac:grpSpMk id="27" creationId="{7800488C-3961-4C0C-8E49-A7AADCC61542}"/>
          </ac:grpSpMkLst>
        </pc:grpChg>
        <pc:grpChg chg="add del mod">
          <ac:chgData name="STITCH _H" userId="c5a7cc19e1877f5a" providerId="LiveId" clId="{E6DBFBE6-060D-4A9B-9FAB-A27FBC2E212E}" dt="2024-05-30T14:05:17.768" v="3292"/>
          <ac:grpSpMkLst>
            <pc:docMk/>
            <pc:sldMk cId="0" sldId="293"/>
            <ac:grpSpMk id="31" creationId="{BEF72718-29A0-4132-BEC7-4ED0D0CC797C}"/>
          </ac:grpSpMkLst>
        </pc:grpChg>
        <pc:grpChg chg="add mod">
          <ac:chgData name="STITCH _H" userId="c5a7cc19e1877f5a" providerId="LiveId" clId="{E6DBFBE6-060D-4A9B-9FAB-A27FBC2E212E}" dt="2024-05-30T17:05:35.260" v="4465" actId="1076"/>
          <ac:grpSpMkLst>
            <pc:docMk/>
            <pc:sldMk cId="0" sldId="293"/>
            <ac:grpSpMk id="35" creationId="{CD5FB39E-2724-4017-AFC9-AD76DF2831DD}"/>
          </ac:grpSpMkLst>
        </pc:grpChg>
        <pc:grpChg chg="add mod">
          <ac:chgData name="STITCH _H" userId="c5a7cc19e1877f5a" providerId="LiveId" clId="{E6DBFBE6-060D-4A9B-9FAB-A27FBC2E212E}" dt="2024-05-30T17:05:35.260" v="4465" actId="1076"/>
          <ac:grpSpMkLst>
            <pc:docMk/>
            <pc:sldMk cId="0" sldId="293"/>
            <ac:grpSpMk id="39" creationId="{BA55F383-7700-4A02-8F96-C98590A5DD80}"/>
          </ac:grpSpMkLst>
        </pc:grpChg>
        <pc:grpChg chg="add del">
          <ac:chgData name="STITCH _H" userId="c5a7cc19e1877f5a" providerId="LiveId" clId="{E6DBFBE6-060D-4A9B-9FAB-A27FBC2E212E}" dt="2024-05-30T14:05:40.371" v="3297" actId="478"/>
          <ac:grpSpMkLst>
            <pc:docMk/>
            <pc:sldMk cId="0" sldId="293"/>
            <ac:grpSpMk id="939" creationId="{00000000-0000-0000-0000-000000000000}"/>
          </ac:grpSpMkLst>
        </pc:grpChg>
        <pc:grpChg chg="del">
          <ac:chgData name="STITCH _H" userId="c5a7cc19e1877f5a" providerId="LiveId" clId="{E6DBFBE6-060D-4A9B-9FAB-A27FBC2E212E}" dt="2024-05-30T14:05:07.508" v="3287" actId="478"/>
          <ac:grpSpMkLst>
            <pc:docMk/>
            <pc:sldMk cId="0" sldId="293"/>
            <ac:grpSpMk id="942" creationId="{00000000-0000-0000-0000-000000000000}"/>
          </ac:grpSpMkLst>
        </pc:grpChg>
        <pc:grpChg chg="mod">
          <ac:chgData name="STITCH _H" userId="c5a7cc19e1877f5a" providerId="LiveId" clId="{E6DBFBE6-060D-4A9B-9FAB-A27FBC2E212E}" dt="2024-05-30T17:05:35.260" v="4465" actId="1076"/>
          <ac:grpSpMkLst>
            <pc:docMk/>
            <pc:sldMk cId="0" sldId="293"/>
            <ac:grpSpMk id="949" creationId="{00000000-0000-0000-0000-000000000000}"/>
          </ac:grpSpMkLst>
        </pc:grpChg>
      </pc:sldChg>
      <pc:sldChg chg="addSp delSp modSp mod ord modAnim">
        <pc:chgData name="STITCH _H" userId="c5a7cc19e1877f5a" providerId="LiveId" clId="{E6DBFBE6-060D-4A9B-9FAB-A27FBC2E212E}" dt="2024-05-30T13:17:11.782" v="2009" actId="1076"/>
        <pc:sldMkLst>
          <pc:docMk/>
          <pc:sldMk cId="0" sldId="294"/>
        </pc:sldMkLst>
        <pc:spChg chg="add del mod">
          <ac:chgData name="STITCH _H" userId="c5a7cc19e1877f5a" providerId="LiveId" clId="{E6DBFBE6-060D-4A9B-9FAB-A27FBC2E212E}" dt="2024-05-30T12:50:14.131" v="755" actId="478"/>
          <ac:spMkLst>
            <pc:docMk/>
            <pc:sldMk cId="0" sldId="294"/>
            <ac:spMk id="3" creationId="{06390AFD-6293-4253-B4AC-7AF200F88A0C}"/>
          </ac:spMkLst>
        </pc:spChg>
        <pc:spChg chg="add del mod">
          <ac:chgData name="STITCH _H" userId="c5a7cc19e1877f5a" providerId="LiveId" clId="{E6DBFBE6-060D-4A9B-9FAB-A27FBC2E212E}" dt="2024-05-30T12:45:26.335" v="363" actId="478"/>
          <ac:spMkLst>
            <pc:docMk/>
            <pc:sldMk cId="0" sldId="294"/>
            <ac:spMk id="19" creationId="{1F43CB9A-E524-4B40-821F-5D981BBF05C5}"/>
          </ac:spMkLst>
        </pc:spChg>
        <pc:spChg chg="add mod ord">
          <ac:chgData name="STITCH _H" userId="c5a7cc19e1877f5a" providerId="LiveId" clId="{E6DBFBE6-060D-4A9B-9FAB-A27FBC2E212E}" dt="2024-05-30T13:03:14.323" v="1367" actId="1076"/>
          <ac:spMkLst>
            <pc:docMk/>
            <pc:sldMk cId="0" sldId="294"/>
            <ac:spMk id="22" creationId="{2356E962-DFB6-4627-8E25-EBFC8B464475}"/>
          </ac:spMkLst>
        </pc:spChg>
        <pc:spChg chg="mod">
          <ac:chgData name="STITCH _H" userId="c5a7cc19e1877f5a" providerId="LiveId" clId="{E6DBFBE6-060D-4A9B-9FAB-A27FBC2E212E}" dt="2024-05-30T12:58:10.315" v="1228" actId="1076"/>
          <ac:spMkLst>
            <pc:docMk/>
            <pc:sldMk cId="0" sldId="294"/>
            <ac:spMk id="959" creationId="{00000000-0000-0000-0000-000000000000}"/>
          </ac:spMkLst>
        </pc:spChg>
        <pc:spChg chg="mod">
          <ac:chgData name="STITCH _H" userId="c5a7cc19e1877f5a" providerId="LiveId" clId="{E6DBFBE6-060D-4A9B-9FAB-A27FBC2E212E}" dt="2024-05-30T12:58:10.315" v="1228" actId="1076"/>
          <ac:spMkLst>
            <pc:docMk/>
            <pc:sldMk cId="0" sldId="294"/>
            <ac:spMk id="960" creationId="{00000000-0000-0000-0000-000000000000}"/>
          </ac:spMkLst>
        </pc:spChg>
        <pc:spChg chg="mod">
          <ac:chgData name="STITCH _H" userId="c5a7cc19e1877f5a" providerId="LiveId" clId="{E6DBFBE6-060D-4A9B-9FAB-A27FBC2E212E}" dt="2024-05-30T12:58:10.315" v="1228" actId="1076"/>
          <ac:spMkLst>
            <pc:docMk/>
            <pc:sldMk cId="0" sldId="294"/>
            <ac:spMk id="961" creationId="{00000000-0000-0000-0000-000000000000}"/>
          </ac:spMkLst>
        </pc:spChg>
        <pc:spChg chg="mod">
          <ac:chgData name="STITCH _H" userId="c5a7cc19e1877f5a" providerId="LiveId" clId="{E6DBFBE6-060D-4A9B-9FAB-A27FBC2E212E}" dt="2024-05-30T13:01:44.706" v="1278" actId="1076"/>
          <ac:spMkLst>
            <pc:docMk/>
            <pc:sldMk cId="0" sldId="294"/>
            <ac:spMk id="962" creationId="{00000000-0000-0000-0000-000000000000}"/>
          </ac:spMkLst>
        </pc:spChg>
        <pc:spChg chg="mod">
          <ac:chgData name="STITCH _H" userId="c5a7cc19e1877f5a" providerId="LiveId" clId="{E6DBFBE6-060D-4A9B-9FAB-A27FBC2E212E}" dt="2024-05-30T13:16:35.274" v="2004" actId="14100"/>
          <ac:spMkLst>
            <pc:docMk/>
            <pc:sldMk cId="0" sldId="294"/>
            <ac:spMk id="963" creationId="{00000000-0000-0000-0000-000000000000}"/>
          </ac:spMkLst>
        </pc:spChg>
        <pc:spChg chg="mod">
          <ac:chgData name="STITCH _H" userId="c5a7cc19e1877f5a" providerId="LiveId" clId="{E6DBFBE6-060D-4A9B-9FAB-A27FBC2E212E}" dt="2024-05-30T12:58:10.315" v="1228" actId="1076"/>
          <ac:spMkLst>
            <pc:docMk/>
            <pc:sldMk cId="0" sldId="294"/>
            <ac:spMk id="964" creationId="{00000000-0000-0000-0000-000000000000}"/>
          </ac:spMkLst>
        </pc:spChg>
        <pc:spChg chg="mod">
          <ac:chgData name="STITCH _H" userId="c5a7cc19e1877f5a" providerId="LiveId" clId="{E6DBFBE6-060D-4A9B-9FAB-A27FBC2E212E}" dt="2024-05-30T12:58:10.315" v="1228" actId="1076"/>
          <ac:spMkLst>
            <pc:docMk/>
            <pc:sldMk cId="0" sldId="294"/>
            <ac:spMk id="965" creationId="{00000000-0000-0000-0000-000000000000}"/>
          </ac:spMkLst>
        </pc:spChg>
        <pc:spChg chg="mod">
          <ac:chgData name="STITCH _H" userId="c5a7cc19e1877f5a" providerId="LiveId" clId="{E6DBFBE6-060D-4A9B-9FAB-A27FBC2E212E}" dt="2024-05-30T12:58:47.303" v="1233" actId="1076"/>
          <ac:spMkLst>
            <pc:docMk/>
            <pc:sldMk cId="0" sldId="294"/>
            <ac:spMk id="966" creationId="{00000000-0000-0000-0000-000000000000}"/>
          </ac:spMkLst>
        </pc:spChg>
        <pc:spChg chg="mod">
          <ac:chgData name="STITCH _H" userId="c5a7cc19e1877f5a" providerId="LiveId" clId="{E6DBFBE6-060D-4A9B-9FAB-A27FBC2E212E}" dt="2024-05-30T12:59:57.688" v="1270" actId="255"/>
          <ac:spMkLst>
            <pc:docMk/>
            <pc:sldMk cId="0" sldId="294"/>
            <ac:spMk id="967" creationId="{00000000-0000-0000-0000-000000000000}"/>
          </ac:spMkLst>
        </pc:spChg>
        <pc:spChg chg="mod">
          <ac:chgData name="STITCH _H" userId="c5a7cc19e1877f5a" providerId="LiveId" clId="{E6DBFBE6-060D-4A9B-9FAB-A27FBC2E212E}" dt="2024-05-30T12:58:10.315" v="1228" actId="1076"/>
          <ac:spMkLst>
            <pc:docMk/>
            <pc:sldMk cId="0" sldId="294"/>
            <ac:spMk id="968" creationId="{00000000-0000-0000-0000-000000000000}"/>
          </ac:spMkLst>
        </pc:spChg>
        <pc:spChg chg="mod">
          <ac:chgData name="STITCH _H" userId="c5a7cc19e1877f5a" providerId="LiveId" clId="{E6DBFBE6-060D-4A9B-9FAB-A27FBC2E212E}" dt="2024-05-30T13:01:47.576" v="1279" actId="1076"/>
          <ac:spMkLst>
            <pc:docMk/>
            <pc:sldMk cId="0" sldId="294"/>
            <ac:spMk id="969" creationId="{00000000-0000-0000-0000-000000000000}"/>
          </ac:spMkLst>
        </pc:spChg>
        <pc:spChg chg="mod">
          <ac:chgData name="STITCH _H" userId="c5a7cc19e1877f5a" providerId="LiveId" clId="{E6DBFBE6-060D-4A9B-9FAB-A27FBC2E212E}" dt="2024-05-30T13:17:11.782" v="2009" actId="1076"/>
          <ac:spMkLst>
            <pc:docMk/>
            <pc:sldMk cId="0" sldId="294"/>
            <ac:spMk id="970" creationId="{00000000-0000-0000-0000-000000000000}"/>
          </ac:spMkLst>
        </pc:spChg>
        <pc:spChg chg="del">
          <ac:chgData name="STITCH _H" userId="c5a7cc19e1877f5a" providerId="LiveId" clId="{E6DBFBE6-060D-4A9B-9FAB-A27FBC2E212E}" dt="2024-05-30T12:50:09.536" v="754" actId="478"/>
          <ac:spMkLst>
            <pc:docMk/>
            <pc:sldMk cId="0" sldId="294"/>
            <ac:spMk id="971" creationId="{00000000-0000-0000-0000-000000000000}"/>
          </ac:spMkLst>
        </pc:spChg>
        <pc:cxnChg chg="mod">
          <ac:chgData name="STITCH _H" userId="c5a7cc19e1877f5a" providerId="LiveId" clId="{E6DBFBE6-060D-4A9B-9FAB-A27FBC2E212E}" dt="2024-05-30T13:00:52.984" v="1274" actId="14100"/>
          <ac:cxnSpMkLst>
            <pc:docMk/>
            <pc:sldMk cId="0" sldId="294"/>
            <ac:cxnSpMk id="972" creationId="{00000000-0000-0000-0000-000000000000}"/>
          </ac:cxnSpMkLst>
        </pc:cxnChg>
        <pc:cxnChg chg="mod">
          <ac:chgData name="STITCH _H" userId="c5a7cc19e1877f5a" providerId="LiveId" clId="{E6DBFBE6-060D-4A9B-9FAB-A27FBC2E212E}" dt="2024-05-30T13:00:35.970" v="1272" actId="14100"/>
          <ac:cxnSpMkLst>
            <pc:docMk/>
            <pc:sldMk cId="0" sldId="294"/>
            <ac:cxnSpMk id="973" creationId="{00000000-0000-0000-0000-000000000000}"/>
          </ac:cxnSpMkLst>
        </pc:cxnChg>
        <pc:cxnChg chg="mod">
          <ac:chgData name="STITCH _H" userId="c5a7cc19e1877f5a" providerId="LiveId" clId="{E6DBFBE6-060D-4A9B-9FAB-A27FBC2E212E}" dt="2024-05-30T12:58:10.315" v="1228" actId="1076"/>
          <ac:cxnSpMkLst>
            <pc:docMk/>
            <pc:sldMk cId="0" sldId="294"/>
            <ac:cxnSpMk id="974" creationId="{00000000-0000-0000-0000-000000000000}"/>
          </ac:cxnSpMkLst>
        </pc:cxnChg>
        <pc:cxnChg chg="mod">
          <ac:chgData name="STITCH _H" userId="c5a7cc19e1877f5a" providerId="LiveId" clId="{E6DBFBE6-060D-4A9B-9FAB-A27FBC2E212E}" dt="2024-05-30T13:00:18.964" v="1271" actId="1076"/>
          <ac:cxnSpMkLst>
            <pc:docMk/>
            <pc:sldMk cId="0" sldId="294"/>
            <ac:cxnSpMk id="975" creationId="{00000000-0000-0000-0000-000000000000}"/>
          </ac:cxnSpMkLst>
        </pc:cxnChg>
      </pc:sldChg>
      <pc:sldChg chg="del">
        <pc:chgData name="STITCH _H" userId="c5a7cc19e1877f5a" providerId="LiveId" clId="{E6DBFBE6-060D-4A9B-9FAB-A27FBC2E212E}" dt="2024-06-01T07:36:39.463" v="7203" actId="47"/>
        <pc:sldMkLst>
          <pc:docMk/>
          <pc:sldMk cId="0" sldId="295"/>
        </pc:sldMkLst>
      </pc:sldChg>
      <pc:sldChg chg="addSp delSp modSp mod ord modAnim">
        <pc:chgData name="STITCH _H" userId="c5a7cc19e1877f5a" providerId="LiveId" clId="{E6DBFBE6-060D-4A9B-9FAB-A27FBC2E212E}" dt="2024-06-01T07:46:17.742" v="7304"/>
        <pc:sldMkLst>
          <pc:docMk/>
          <pc:sldMk cId="0" sldId="296"/>
        </pc:sldMkLst>
        <pc:spChg chg="add del mod">
          <ac:chgData name="STITCH _H" userId="c5a7cc19e1877f5a" providerId="LiveId" clId="{E6DBFBE6-060D-4A9B-9FAB-A27FBC2E212E}" dt="2024-05-30T17:11:32.710" v="4546" actId="478"/>
          <ac:spMkLst>
            <pc:docMk/>
            <pc:sldMk cId="0" sldId="296"/>
            <ac:spMk id="3" creationId="{5B80D3B5-852C-4270-9B8E-7FEC9DFB7178}"/>
          </ac:spMkLst>
        </pc:spChg>
        <pc:spChg chg="add del mod">
          <ac:chgData name="STITCH _H" userId="c5a7cc19e1877f5a" providerId="LiveId" clId="{E6DBFBE6-060D-4A9B-9FAB-A27FBC2E212E}" dt="2024-05-30T17:11:35.827" v="4548" actId="478"/>
          <ac:spMkLst>
            <pc:docMk/>
            <pc:sldMk cId="0" sldId="296"/>
            <ac:spMk id="5" creationId="{2C5263ED-9FCC-4420-9FE3-86009F1CE2EE}"/>
          </ac:spMkLst>
        </pc:spChg>
        <pc:spChg chg="add del mod">
          <ac:chgData name="STITCH _H" userId="c5a7cc19e1877f5a" providerId="LiveId" clId="{E6DBFBE6-060D-4A9B-9FAB-A27FBC2E212E}" dt="2024-05-30T17:11:38.306" v="4550" actId="478"/>
          <ac:spMkLst>
            <pc:docMk/>
            <pc:sldMk cId="0" sldId="296"/>
            <ac:spMk id="7" creationId="{1AB60A05-9E4D-4039-A7F3-1D5EF94251D1}"/>
          </ac:spMkLst>
        </pc:spChg>
        <pc:spChg chg="mod">
          <ac:chgData name="STITCH _H" userId="c5a7cc19e1877f5a" providerId="LiveId" clId="{E6DBFBE6-060D-4A9B-9FAB-A27FBC2E212E}" dt="2024-06-01T07:40:42.395" v="7247" actId="20577"/>
          <ac:spMkLst>
            <pc:docMk/>
            <pc:sldMk cId="0" sldId="296"/>
            <ac:spMk id="1006" creationId="{00000000-0000-0000-0000-000000000000}"/>
          </ac:spMkLst>
        </pc:spChg>
        <pc:spChg chg="mod">
          <ac:chgData name="STITCH _H" userId="c5a7cc19e1877f5a" providerId="LiveId" clId="{E6DBFBE6-060D-4A9B-9FAB-A27FBC2E212E}" dt="2024-05-30T17:13:40.971" v="4751" actId="1076"/>
          <ac:spMkLst>
            <pc:docMk/>
            <pc:sldMk cId="0" sldId="296"/>
            <ac:spMk id="1007" creationId="{00000000-0000-0000-0000-000000000000}"/>
          </ac:spMkLst>
        </pc:spChg>
        <pc:spChg chg="del">
          <ac:chgData name="STITCH _H" userId="c5a7cc19e1877f5a" providerId="LiveId" clId="{E6DBFBE6-060D-4A9B-9FAB-A27FBC2E212E}" dt="2024-05-30T17:11:30.893" v="4545" actId="478"/>
          <ac:spMkLst>
            <pc:docMk/>
            <pc:sldMk cId="0" sldId="296"/>
            <ac:spMk id="1008" creationId="{00000000-0000-0000-0000-000000000000}"/>
          </ac:spMkLst>
        </pc:spChg>
        <pc:spChg chg="mod">
          <ac:chgData name="STITCH _H" userId="c5a7cc19e1877f5a" providerId="LiveId" clId="{E6DBFBE6-060D-4A9B-9FAB-A27FBC2E212E}" dt="2024-06-01T06:50:28.565" v="5720" actId="1076"/>
          <ac:spMkLst>
            <pc:docMk/>
            <pc:sldMk cId="0" sldId="296"/>
            <ac:spMk id="1009" creationId="{00000000-0000-0000-0000-000000000000}"/>
          </ac:spMkLst>
        </pc:spChg>
        <pc:spChg chg="del">
          <ac:chgData name="STITCH _H" userId="c5a7cc19e1877f5a" providerId="LiveId" clId="{E6DBFBE6-060D-4A9B-9FAB-A27FBC2E212E}" dt="2024-05-30T17:11:37.359" v="4549" actId="478"/>
          <ac:spMkLst>
            <pc:docMk/>
            <pc:sldMk cId="0" sldId="296"/>
            <ac:spMk id="1010" creationId="{00000000-0000-0000-0000-000000000000}"/>
          </ac:spMkLst>
        </pc:spChg>
        <pc:spChg chg="mod">
          <ac:chgData name="STITCH _H" userId="c5a7cc19e1877f5a" providerId="LiveId" clId="{E6DBFBE6-060D-4A9B-9FAB-A27FBC2E212E}" dt="2024-06-01T06:50:01.813" v="5717" actId="1076"/>
          <ac:spMkLst>
            <pc:docMk/>
            <pc:sldMk cId="0" sldId="296"/>
            <ac:spMk id="1011" creationId="{00000000-0000-0000-0000-000000000000}"/>
          </ac:spMkLst>
        </pc:spChg>
        <pc:spChg chg="del">
          <ac:chgData name="STITCH _H" userId="c5a7cc19e1877f5a" providerId="LiveId" clId="{E6DBFBE6-060D-4A9B-9FAB-A27FBC2E212E}" dt="2024-05-30T17:11:34.345" v="4547" actId="478"/>
          <ac:spMkLst>
            <pc:docMk/>
            <pc:sldMk cId="0" sldId="296"/>
            <ac:spMk id="1012" creationId="{00000000-0000-0000-0000-000000000000}"/>
          </ac:spMkLst>
        </pc:spChg>
        <pc:spChg chg="mod">
          <ac:chgData name="STITCH _H" userId="c5a7cc19e1877f5a" providerId="LiveId" clId="{E6DBFBE6-060D-4A9B-9FAB-A27FBC2E212E}" dt="2024-05-30T17:08:49.492" v="4473" actId="1076"/>
          <ac:spMkLst>
            <pc:docMk/>
            <pc:sldMk cId="0" sldId="296"/>
            <ac:spMk id="1014" creationId="{00000000-0000-0000-0000-000000000000}"/>
          </ac:spMkLst>
        </pc:spChg>
        <pc:spChg chg="mod">
          <ac:chgData name="STITCH _H" userId="c5a7cc19e1877f5a" providerId="LiveId" clId="{E6DBFBE6-060D-4A9B-9FAB-A27FBC2E212E}" dt="2024-06-01T06:50:18.147" v="5718" actId="1076"/>
          <ac:spMkLst>
            <pc:docMk/>
            <pc:sldMk cId="0" sldId="296"/>
            <ac:spMk id="1015" creationId="{00000000-0000-0000-0000-000000000000}"/>
          </ac:spMkLst>
        </pc:spChg>
        <pc:spChg chg="mod">
          <ac:chgData name="STITCH _H" userId="c5a7cc19e1877f5a" providerId="LiveId" clId="{E6DBFBE6-060D-4A9B-9FAB-A27FBC2E212E}" dt="2024-06-01T06:49:05.289" v="5705" actId="1076"/>
          <ac:spMkLst>
            <pc:docMk/>
            <pc:sldMk cId="0" sldId="296"/>
            <ac:spMk id="1016" creationId="{00000000-0000-0000-0000-000000000000}"/>
          </ac:spMkLst>
        </pc:spChg>
        <pc:picChg chg="mod">
          <ac:chgData name="STITCH _H" userId="c5a7cc19e1877f5a" providerId="LiveId" clId="{E6DBFBE6-060D-4A9B-9FAB-A27FBC2E212E}" dt="2024-06-01T06:50:18.147" v="5718" actId="1076"/>
          <ac:picMkLst>
            <pc:docMk/>
            <pc:sldMk cId="0" sldId="296"/>
            <ac:picMk id="1004" creationId="{00000000-0000-0000-0000-000000000000}"/>
          </ac:picMkLst>
        </pc:picChg>
        <pc:picChg chg="mod">
          <ac:chgData name="STITCH _H" userId="c5a7cc19e1877f5a" providerId="LiveId" clId="{E6DBFBE6-060D-4A9B-9FAB-A27FBC2E212E}" dt="2024-05-30T17:07:58.573" v="4467" actId="14826"/>
          <ac:picMkLst>
            <pc:docMk/>
            <pc:sldMk cId="0" sldId="296"/>
            <ac:picMk id="1005" creationId="{00000000-0000-0000-0000-000000000000}"/>
          </ac:picMkLst>
        </pc:picChg>
        <pc:picChg chg="mod modCrop">
          <ac:chgData name="STITCH _H" userId="c5a7cc19e1877f5a" providerId="LiveId" clId="{E6DBFBE6-060D-4A9B-9FAB-A27FBC2E212E}" dt="2024-06-01T06:49:05.289" v="5705" actId="1076"/>
          <ac:picMkLst>
            <pc:docMk/>
            <pc:sldMk cId="0" sldId="296"/>
            <ac:picMk id="1013" creationId="{00000000-0000-0000-0000-000000000000}"/>
          </ac:picMkLst>
        </pc:picChg>
        <pc:cxnChg chg="mod">
          <ac:chgData name="STITCH _H" userId="c5a7cc19e1877f5a" providerId="LiveId" clId="{E6DBFBE6-060D-4A9B-9FAB-A27FBC2E212E}" dt="2024-06-01T06:50:51.912" v="5723" actId="1076"/>
          <ac:cxnSpMkLst>
            <pc:docMk/>
            <pc:sldMk cId="0" sldId="296"/>
            <ac:cxnSpMk id="1017" creationId="{00000000-0000-0000-0000-000000000000}"/>
          </ac:cxnSpMkLst>
        </pc:cxnChg>
      </pc:sldChg>
      <pc:sldChg chg="del">
        <pc:chgData name="STITCH _H" userId="c5a7cc19e1877f5a" providerId="LiveId" clId="{E6DBFBE6-060D-4A9B-9FAB-A27FBC2E212E}" dt="2024-06-01T07:36:39.979" v="7204" actId="47"/>
        <pc:sldMkLst>
          <pc:docMk/>
          <pc:sldMk cId="0" sldId="297"/>
        </pc:sldMkLst>
      </pc:sldChg>
      <pc:sldChg chg="del">
        <pc:chgData name="STITCH _H" userId="c5a7cc19e1877f5a" providerId="LiveId" clId="{E6DBFBE6-060D-4A9B-9FAB-A27FBC2E212E}" dt="2024-05-29T17:24:41.230" v="123" actId="47"/>
        <pc:sldMkLst>
          <pc:docMk/>
          <pc:sldMk cId="0" sldId="298"/>
        </pc:sldMkLst>
      </pc:sldChg>
      <pc:sldChg chg="del">
        <pc:chgData name="STITCH _H" userId="c5a7cc19e1877f5a" providerId="LiveId" clId="{E6DBFBE6-060D-4A9B-9FAB-A27FBC2E212E}" dt="2024-05-29T17:24:37.887" v="122" actId="47"/>
        <pc:sldMkLst>
          <pc:docMk/>
          <pc:sldMk cId="0" sldId="299"/>
        </pc:sldMkLst>
      </pc:sldChg>
      <pc:sldChg chg="modSp del mod">
        <pc:chgData name="STITCH _H" userId="c5a7cc19e1877f5a" providerId="LiveId" clId="{E6DBFBE6-060D-4A9B-9FAB-A27FBC2E212E}" dt="2024-06-01T07:36:40.385" v="7205" actId="47"/>
        <pc:sldMkLst>
          <pc:docMk/>
          <pc:sldMk cId="0" sldId="300"/>
        </pc:sldMkLst>
        <pc:grpChg chg="mod">
          <ac:chgData name="STITCH _H" userId="c5a7cc19e1877f5a" providerId="LiveId" clId="{E6DBFBE6-060D-4A9B-9FAB-A27FBC2E212E}" dt="2024-05-31T08:27:20.287" v="5578" actId="1076"/>
          <ac:grpSpMkLst>
            <pc:docMk/>
            <pc:sldMk cId="0" sldId="300"/>
            <ac:grpSpMk id="1186" creationId="{00000000-0000-0000-0000-000000000000}"/>
          </ac:grpSpMkLst>
        </pc:grpChg>
      </pc:sldChg>
      <pc:sldChg chg="addSp delSp modSp del">
        <pc:chgData name="STITCH _H" userId="c5a7cc19e1877f5a" providerId="LiveId" clId="{E6DBFBE6-060D-4A9B-9FAB-A27FBC2E212E}" dt="2024-06-01T07:36:40.901" v="7206" actId="47"/>
        <pc:sldMkLst>
          <pc:docMk/>
          <pc:sldMk cId="0" sldId="301"/>
        </pc:sldMkLst>
        <pc:spChg chg="mod">
          <ac:chgData name="STITCH _H" userId="c5a7cc19e1877f5a" providerId="LiveId" clId="{E6DBFBE6-060D-4A9B-9FAB-A27FBC2E212E}" dt="2024-05-30T13:58:46.035" v="2849"/>
          <ac:spMkLst>
            <pc:docMk/>
            <pc:sldMk cId="0" sldId="301"/>
            <ac:spMk id="58" creationId="{EEF6C219-BAF1-4646-A02D-F349D15A61D4}"/>
          </ac:spMkLst>
        </pc:spChg>
        <pc:spChg chg="mod">
          <ac:chgData name="STITCH _H" userId="c5a7cc19e1877f5a" providerId="LiveId" clId="{E6DBFBE6-060D-4A9B-9FAB-A27FBC2E212E}" dt="2024-05-30T13:58:46.035" v="2849"/>
          <ac:spMkLst>
            <pc:docMk/>
            <pc:sldMk cId="0" sldId="301"/>
            <ac:spMk id="59" creationId="{8CEAAC9F-7BBA-4666-AFA8-2921526078A6}"/>
          </ac:spMkLst>
        </pc:spChg>
        <pc:spChg chg="mod">
          <ac:chgData name="STITCH _H" userId="c5a7cc19e1877f5a" providerId="LiveId" clId="{E6DBFBE6-060D-4A9B-9FAB-A27FBC2E212E}" dt="2024-05-30T13:58:46.035" v="2849"/>
          <ac:spMkLst>
            <pc:docMk/>
            <pc:sldMk cId="0" sldId="301"/>
            <ac:spMk id="60" creationId="{18187A13-557C-44BF-829E-51F201E37806}"/>
          </ac:spMkLst>
        </pc:spChg>
        <pc:spChg chg="mod">
          <ac:chgData name="STITCH _H" userId="c5a7cc19e1877f5a" providerId="LiveId" clId="{E6DBFBE6-060D-4A9B-9FAB-A27FBC2E212E}" dt="2024-05-30T13:58:46.035" v="2849"/>
          <ac:spMkLst>
            <pc:docMk/>
            <pc:sldMk cId="0" sldId="301"/>
            <ac:spMk id="61" creationId="{1F9DD62C-F7D3-4F77-ACF9-90B4967F3520}"/>
          </ac:spMkLst>
        </pc:spChg>
        <pc:spChg chg="mod">
          <ac:chgData name="STITCH _H" userId="c5a7cc19e1877f5a" providerId="LiveId" clId="{E6DBFBE6-060D-4A9B-9FAB-A27FBC2E212E}" dt="2024-05-30T13:58:46.035" v="2849"/>
          <ac:spMkLst>
            <pc:docMk/>
            <pc:sldMk cId="0" sldId="301"/>
            <ac:spMk id="62" creationId="{6FC56F8D-0EED-47E5-AB39-788F72A417BF}"/>
          </ac:spMkLst>
        </pc:spChg>
        <pc:spChg chg="mod">
          <ac:chgData name="STITCH _H" userId="c5a7cc19e1877f5a" providerId="LiveId" clId="{E6DBFBE6-060D-4A9B-9FAB-A27FBC2E212E}" dt="2024-05-30T13:58:46.035" v="2849"/>
          <ac:spMkLst>
            <pc:docMk/>
            <pc:sldMk cId="0" sldId="301"/>
            <ac:spMk id="63" creationId="{79C5B5F1-A39B-48B0-B5E5-BC8256D73CF8}"/>
          </ac:spMkLst>
        </pc:spChg>
        <pc:spChg chg="mod">
          <ac:chgData name="STITCH _H" userId="c5a7cc19e1877f5a" providerId="LiveId" clId="{E6DBFBE6-060D-4A9B-9FAB-A27FBC2E212E}" dt="2024-05-30T13:58:46.035" v="2849"/>
          <ac:spMkLst>
            <pc:docMk/>
            <pc:sldMk cId="0" sldId="301"/>
            <ac:spMk id="64" creationId="{6BE8BF0E-44CF-4423-8070-4CB7EAD01B7F}"/>
          </ac:spMkLst>
        </pc:spChg>
        <pc:grpChg chg="add del mod">
          <ac:chgData name="STITCH _H" userId="c5a7cc19e1877f5a" providerId="LiveId" clId="{E6DBFBE6-060D-4A9B-9FAB-A27FBC2E212E}" dt="2024-05-30T13:58:48.335" v="2850"/>
          <ac:grpSpMkLst>
            <pc:docMk/>
            <pc:sldMk cId="0" sldId="301"/>
            <ac:grpSpMk id="57" creationId="{AE3DF779-B01C-4A6B-851F-4F5CCEA3D306}"/>
          </ac:grpSpMkLst>
        </pc:grpChg>
      </pc:sldChg>
      <pc:sldChg chg="del">
        <pc:chgData name="STITCH _H" userId="c5a7cc19e1877f5a" providerId="LiveId" clId="{E6DBFBE6-060D-4A9B-9FAB-A27FBC2E212E}" dt="2024-05-31T07:17:42.689" v="4947" actId="47"/>
        <pc:sldMkLst>
          <pc:docMk/>
          <pc:sldMk cId="0" sldId="302"/>
        </pc:sldMkLst>
      </pc:sldChg>
      <pc:sldChg chg="del">
        <pc:chgData name="STITCH _H" userId="c5a7cc19e1877f5a" providerId="LiveId" clId="{E6DBFBE6-060D-4A9B-9FAB-A27FBC2E212E}" dt="2024-06-01T07:36:41.385" v="7207" actId="47"/>
        <pc:sldMkLst>
          <pc:docMk/>
          <pc:sldMk cId="0" sldId="303"/>
        </pc:sldMkLst>
      </pc:sldChg>
      <pc:sldChg chg="addSp delSp modSp mod ord modAnim">
        <pc:chgData name="STITCH _H" userId="c5a7cc19e1877f5a" providerId="LiveId" clId="{E6DBFBE6-060D-4A9B-9FAB-A27FBC2E212E}" dt="2024-06-01T07:25:01.702" v="6682"/>
        <pc:sldMkLst>
          <pc:docMk/>
          <pc:sldMk cId="0" sldId="304"/>
        </pc:sldMkLst>
        <pc:spChg chg="mod">
          <ac:chgData name="STITCH _H" userId="c5a7cc19e1877f5a" providerId="LiveId" clId="{E6DBFBE6-060D-4A9B-9FAB-A27FBC2E212E}" dt="2024-06-01T07:22:16.931" v="6647"/>
          <ac:spMkLst>
            <pc:docMk/>
            <pc:sldMk cId="0" sldId="304"/>
            <ac:spMk id="41" creationId="{A81D014E-A6CF-4AF3-A65C-5E9D4BDE9CE7}"/>
          </ac:spMkLst>
        </pc:spChg>
        <pc:spChg chg="mod">
          <ac:chgData name="STITCH _H" userId="c5a7cc19e1877f5a" providerId="LiveId" clId="{E6DBFBE6-060D-4A9B-9FAB-A27FBC2E212E}" dt="2024-06-01T07:22:16.931" v="6647"/>
          <ac:spMkLst>
            <pc:docMk/>
            <pc:sldMk cId="0" sldId="304"/>
            <ac:spMk id="42" creationId="{6D355E91-5AB3-4273-9DEA-34DC69D11AC5}"/>
          </ac:spMkLst>
        </pc:spChg>
        <pc:spChg chg="mod">
          <ac:chgData name="STITCH _H" userId="c5a7cc19e1877f5a" providerId="LiveId" clId="{E6DBFBE6-060D-4A9B-9FAB-A27FBC2E212E}" dt="2024-06-01T07:22:16.931" v="6647"/>
          <ac:spMkLst>
            <pc:docMk/>
            <pc:sldMk cId="0" sldId="304"/>
            <ac:spMk id="43" creationId="{56675DCA-CA85-444E-A1BC-4ABE055833AF}"/>
          </ac:spMkLst>
        </pc:spChg>
        <pc:spChg chg="mod">
          <ac:chgData name="STITCH _H" userId="c5a7cc19e1877f5a" providerId="LiveId" clId="{E6DBFBE6-060D-4A9B-9FAB-A27FBC2E212E}" dt="2024-06-01T07:23:25.926" v="6669"/>
          <ac:spMkLst>
            <pc:docMk/>
            <pc:sldMk cId="0" sldId="304"/>
            <ac:spMk id="45" creationId="{F329D327-7FF4-46CD-B664-FD4332F26212}"/>
          </ac:spMkLst>
        </pc:spChg>
        <pc:spChg chg="mod">
          <ac:chgData name="STITCH _H" userId="c5a7cc19e1877f5a" providerId="LiveId" clId="{E6DBFBE6-060D-4A9B-9FAB-A27FBC2E212E}" dt="2024-06-01T07:23:25.926" v="6669"/>
          <ac:spMkLst>
            <pc:docMk/>
            <pc:sldMk cId="0" sldId="304"/>
            <ac:spMk id="46" creationId="{7C33E28B-D66F-4EAB-A9F6-85E560D060B8}"/>
          </ac:spMkLst>
        </pc:spChg>
        <pc:spChg chg="mod">
          <ac:chgData name="STITCH _H" userId="c5a7cc19e1877f5a" providerId="LiveId" clId="{E6DBFBE6-060D-4A9B-9FAB-A27FBC2E212E}" dt="2024-06-01T07:23:25.926" v="6669"/>
          <ac:spMkLst>
            <pc:docMk/>
            <pc:sldMk cId="0" sldId="304"/>
            <ac:spMk id="47" creationId="{4689717D-0A29-46DC-B75C-2A5864665D0A}"/>
          </ac:spMkLst>
        </pc:spChg>
        <pc:spChg chg="mod">
          <ac:chgData name="STITCH _H" userId="c5a7cc19e1877f5a" providerId="LiveId" clId="{E6DBFBE6-060D-4A9B-9FAB-A27FBC2E212E}" dt="2024-06-01T07:23:31.796" v="6671"/>
          <ac:spMkLst>
            <pc:docMk/>
            <pc:sldMk cId="0" sldId="304"/>
            <ac:spMk id="49" creationId="{F4DAA669-C5E2-4ADF-9C33-0827D3954BFB}"/>
          </ac:spMkLst>
        </pc:spChg>
        <pc:spChg chg="mod">
          <ac:chgData name="STITCH _H" userId="c5a7cc19e1877f5a" providerId="LiveId" clId="{E6DBFBE6-060D-4A9B-9FAB-A27FBC2E212E}" dt="2024-06-01T07:23:31.796" v="6671"/>
          <ac:spMkLst>
            <pc:docMk/>
            <pc:sldMk cId="0" sldId="304"/>
            <ac:spMk id="50" creationId="{E9DAE7C3-C045-4783-AD86-05101923CE46}"/>
          </ac:spMkLst>
        </pc:spChg>
        <pc:spChg chg="mod">
          <ac:chgData name="STITCH _H" userId="c5a7cc19e1877f5a" providerId="LiveId" clId="{E6DBFBE6-060D-4A9B-9FAB-A27FBC2E212E}" dt="2024-06-01T07:23:31.796" v="6671"/>
          <ac:spMkLst>
            <pc:docMk/>
            <pc:sldMk cId="0" sldId="304"/>
            <ac:spMk id="51" creationId="{F94B9901-CCB3-4FB3-BE86-D462389A226F}"/>
          </ac:spMkLst>
        </pc:spChg>
        <pc:spChg chg="mod">
          <ac:chgData name="STITCH _H" userId="c5a7cc19e1877f5a" providerId="LiveId" clId="{E6DBFBE6-060D-4A9B-9FAB-A27FBC2E212E}" dt="2024-06-01T07:23:38.142" v="6673"/>
          <ac:spMkLst>
            <pc:docMk/>
            <pc:sldMk cId="0" sldId="304"/>
            <ac:spMk id="53" creationId="{E211BF5F-DC3B-4050-9FBA-2A2A7040BFE0}"/>
          </ac:spMkLst>
        </pc:spChg>
        <pc:spChg chg="mod">
          <ac:chgData name="STITCH _H" userId="c5a7cc19e1877f5a" providerId="LiveId" clId="{E6DBFBE6-060D-4A9B-9FAB-A27FBC2E212E}" dt="2024-06-01T07:23:38.142" v="6673"/>
          <ac:spMkLst>
            <pc:docMk/>
            <pc:sldMk cId="0" sldId="304"/>
            <ac:spMk id="54" creationId="{C746639C-2D35-4A3D-9E4A-57E518ADC52B}"/>
          </ac:spMkLst>
        </pc:spChg>
        <pc:spChg chg="mod">
          <ac:chgData name="STITCH _H" userId="c5a7cc19e1877f5a" providerId="LiveId" clId="{E6DBFBE6-060D-4A9B-9FAB-A27FBC2E212E}" dt="2024-06-01T07:23:38.142" v="6673"/>
          <ac:spMkLst>
            <pc:docMk/>
            <pc:sldMk cId="0" sldId="304"/>
            <ac:spMk id="55" creationId="{A961EF6D-2C5D-4D13-A311-1FE160B38732}"/>
          </ac:spMkLst>
        </pc:spChg>
        <pc:spChg chg="mod">
          <ac:chgData name="STITCH _H" userId="c5a7cc19e1877f5a" providerId="LiveId" clId="{E6DBFBE6-060D-4A9B-9FAB-A27FBC2E212E}" dt="2024-06-01T07:15:52.846" v="6360" actId="20577"/>
          <ac:spMkLst>
            <pc:docMk/>
            <pc:sldMk cId="0" sldId="304"/>
            <ac:spMk id="1291" creationId="{00000000-0000-0000-0000-000000000000}"/>
          </ac:spMkLst>
        </pc:spChg>
        <pc:spChg chg="mod">
          <ac:chgData name="STITCH _H" userId="c5a7cc19e1877f5a" providerId="LiveId" clId="{E6DBFBE6-060D-4A9B-9FAB-A27FBC2E212E}" dt="2024-06-01T07:19:13.331" v="6619" actId="1076"/>
          <ac:spMkLst>
            <pc:docMk/>
            <pc:sldMk cId="0" sldId="304"/>
            <ac:spMk id="1292" creationId="{00000000-0000-0000-0000-000000000000}"/>
          </ac:spMkLst>
        </pc:spChg>
        <pc:spChg chg="mod">
          <ac:chgData name="STITCH _H" userId="c5a7cc19e1877f5a" providerId="LiveId" clId="{E6DBFBE6-060D-4A9B-9FAB-A27FBC2E212E}" dt="2024-06-01T07:21:23.409" v="6641" actId="1076"/>
          <ac:spMkLst>
            <pc:docMk/>
            <pc:sldMk cId="0" sldId="304"/>
            <ac:spMk id="1293" creationId="{00000000-0000-0000-0000-000000000000}"/>
          </ac:spMkLst>
        </pc:spChg>
        <pc:spChg chg="mod">
          <ac:chgData name="STITCH _H" userId="c5a7cc19e1877f5a" providerId="LiveId" clId="{E6DBFBE6-060D-4A9B-9FAB-A27FBC2E212E}" dt="2024-06-01T07:21:28.517" v="6642" actId="1076"/>
          <ac:spMkLst>
            <pc:docMk/>
            <pc:sldMk cId="0" sldId="304"/>
            <ac:spMk id="1294" creationId="{00000000-0000-0000-0000-000000000000}"/>
          </ac:spMkLst>
        </pc:spChg>
        <pc:spChg chg="mod">
          <ac:chgData name="STITCH _H" userId="c5a7cc19e1877f5a" providerId="LiveId" clId="{E6DBFBE6-060D-4A9B-9FAB-A27FBC2E212E}" dt="2024-06-01T07:21:34.797" v="6643" actId="1076"/>
          <ac:spMkLst>
            <pc:docMk/>
            <pc:sldMk cId="0" sldId="304"/>
            <ac:spMk id="1295" creationId="{00000000-0000-0000-0000-000000000000}"/>
          </ac:spMkLst>
        </pc:spChg>
        <pc:spChg chg="mod">
          <ac:chgData name="STITCH _H" userId="c5a7cc19e1877f5a" providerId="LiveId" clId="{E6DBFBE6-060D-4A9B-9FAB-A27FBC2E212E}" dt="2024-06-01T07:21:38.917" v="6644" actId="1076"/>
          <ac:spMkLst>
            <pc:docMk/>
            <pc:sldMk cId="0" sldId="304"/>
            <ac:spMk id="1296" creationId="{00000000-0000-0000-0000-000000000000}"/>
          </ac:spMkLst>
        </pc:spChg>
        <pc:spChg chg="mod">
          <ac:chgData name="STITCH _H" userId="c5a7cc19e1877f5a" providerId="LiveId" clId="{E6DBFBE6-060D-4A9B-9FAB-A27FBC2E212E}" dt="2024-06-01T07:19:29.184" v="6621" actId="1076"/>
          <ac:spMkLst>
            <pc:docMk/>
            <pc:sldMk cId="0" sldId="304"/>
            <ac:spMk id="1297" creationId="{00000000-0000-0000-0000-000000000000}"/>
          </ac:spMkLst>
        </pc:spChg>
        <pc:spChg chg="mod">
          <ac:chgData name="STITCH _H" userId="c5a7cc19e1877f5a" providerId="LiveId" clId="{E6DBFBE6-060D-4A9B-9FAB-A27FBC2E212E}" dt="2024-06-01T07:18:59.921" v="6618" actId="14100"/>
          <ac:spMkLst>
            <pc:docMk/>
            <pc:sldMk cId="0" sldId="304"/>
            <ac:spMk id="1298" creationId="{00000000-0000-0000-0000-000000000000}"/>
          </ac:spMkLst>
        </pc:spChg>
        <pc:spChg chg="mod">
          <ac:chgData name="STITCH _H" userId="c5a7cc19e1877f5a" providerId="LiveId" clId="{E6DBFBE6-060D-4A9B-9FAB-A27FBC2E212E}" dt="2024-06-01T07:19:54.298" v="6625" actId="1076"/>
          <ac:spMkLst>
            <pc:docMk/>
            <pc:sldMk cId="0" sldId="304"/>
            <ac:spMk id="1299" creationId="{00000000-0000-0000-0000-000000000000}"/>
          </ac:spMkLst>
        </pc:spChg>
        <pc:spChg chg="del mod">
          <ac:chgData name="STITCH _H" userId="c5a7cc19e1877f5a" providerId="LiveId" clId="{E6DBFBE6-060D-4A9B-9FAB-A27FBC2E212E}" dt="2024-06-01T07:22:55.749" v="6659" actId="478"/>
          <ac:spMkLst>
            <pc:docMk/>
            <pc:sldMk cId="0" sldId="304"/>
            <ac:spMk id="1305" creationId="{00000000-0000-0000-0000-000000000000}"/>
          </ac:spMkLst>
        </pc:spChg>
        <pc:spChg chg="del">
          <ac:chgData name="STITCH _H" userId="c5a7cc19e1877f5a" providerId="LiveId" clId="{E6DBFBE6-060D-4A9B-9FAB-A27FBC2E212E}" dt="2024-06-01T07:22:41.613" v="6655" actId="478"/>
          <ac:spMkLst>
            <pc:docMk/>
            <pc:sldMk cId="0" sldId="304"/>
            <ac:spMk id="1306" creationId="{00000000-0000-0000-0000-000000000000}"/>
          </ac:spMkLst>
        </pc:spChg>
        <pc:spChg chg="del">
          <ac:chgData name="STITCH _H" userId="c5a7cc19e1877f5a" providerId="LiveId" clId="{E6DBFBE6-060D-4A9B-9FAB-A27FBC2E212E}" dt="2024-06-01T07:22:33.732" v="6652" actId="478"/>
          <ac:spMkLst>
            <pc:docMk/>
            <pc:sldMk cId="0" sldId="304"/>
            <ac:spMk id="1307" creationId="{00000000-0000-0000-0000-000000000000}"/>
          </ac:spMkLst>
        </pc:spChg>
        <pc:spChg chg="del">
          <ac:chgData name="STITCH _H" userId="c5a7cc19e1877f5a" providerId="LiveId" clId="{E6DBFBE6-060D-4A9B-9FAB-A27FBC2E212E}" dt="2024-06-01T07:22:49.771" v="6657" actId="478"/>
          <ac:spMkLst>
            <pc:docMk/>
            <pc:sldMk cId="0" sldId="304"/>
            <ac:spMk id="1308" creationId="{00000000-0000-0000-0000-000000000000}"/>
          </ac:spMkLst>
        </pc:spChg>
        <pc:spChg chg="del">
          <ac:chgData name="STITCH _H" userId="c5a7cc19e1877f5a" providerId="LiveId" clId="{E6DBFBE6-060D-4A9B-9FAB-A27FBC2E212E}" dt="2024-06-01T07:22:35.778" v="6653" actId="478"/>
          <ac:spMkLst>
            <pc:docMk/>
            <pc:sldMk cId="0" sldId="304"/>
            <ac:spMk id="1309" creationId="{00000000-0000-0000-0000-000000000000}"/>
          </ac:spMkLst>
        </pc:spChg>
        <pc:spChg chg="del">
          <ac:chgData name="STITCH _H" userId="c5a7cc19e1877f5a" providerId="LiveId" clId="{E6DBFBE6-060D-4A9B-9FAB-A27FBC2E212E}" dt="2024-06-01T07:22:37.748" v="6654" actId="478"/>
          <ac:spMkLst>
            <pc:docMk/>
            <pc:sldMk cId="0" sldId="304"/>
            <ac:spMk id="1310" creationId="{00000000-0000-0000-0000-000000000000}"/>
          </ac:spMkLst>
        </pc:spChg>
        <pc:spChg chg="del">
          <ac:chgData name="STITCH _H" userId="c5a7cc19e1877f5a" providerId="LiveId" clId="{E6DBFBE6-060D-4A9B-9FAB-A27FBC2E212E}" dt="2024-06-01T07:22:45.425" v="6656" actId="478"/>
          <ac:spMkLst>
            <pc:docMk/>
            <pc:sldMk cId="0" sldId="304"/>
            <ac:spMk id="1311" creationId="{00000000-0000-0000-0000-000000000000}"/>
          </ac:spMkLst>
        </pc:spChg>
        <pc:spChg chg="del">
          <ac:chgData name="STITCH _H" userId="c5a7cc19e1877f5a" providerId="LiveId" clId="{E6DBFBE6-060D-4A9B-9FAB-A27FBC2E212E}" dt="2024-06-01T07:22:28.901" v="6649" actId="478"/>
          <ac:spMkLst>
            <pc:docMk/>
            <pc:sldMk cId="0" sldId="304"/>
            <ac:spMk id="1312" creationId="{00000000-0000-0000-0000-000000000000}"/>
          </ac:spMkLst>
        </pc:spChg>
        <pc:spChg chg="del">
          <ac:chgData name="STITCH _H" userId="c5a7cc19e1877f5a" providerId="LiveId" clId="{E6DBFBE6-060D-4A9B-9FAB-A27FBC2E212E}" dt="2024-06-01T07:23:00.294" v="6661" actId="478"/>
          <ac:spMkLst>
            <pc:docMk/>
            <pc:sldMk cId="0" sldId="304"/>
            <ac:spMk id="1316" creationId="{00000000-0000-0000-0000-000000000000}"/>
          </ac:spMkLst>
        </pc:spChg>
        <pc:spChg chg="del">
          <ac:chgData name="STITCH _H" userId="c5a7cc19e1877f5a" providerId="LiveId" clId="{E6DBFBE6-060D-4A9B-9FAB-A27FBC2E212E}" dt="2024-06-01T07:22:57.983" v="6660" actId="478"/>
          <ac:spMkLst>
            <pc:docMk/>
            <pc:sldMk cId="0" sldId="304"/>
            <ac:spMk id="1321" creationId="{00000000-0000-0000-0000-000000000000}"/>
          </ac:spMkLst>
        </pc:spChg>
        <pc:spChg chg="del">
          <ac:chgData name="STITCH _H" userId="c5a7cc19e1877f5a" providerId="LiveId" clId="{E6DBFBE6-060D-4A9B-9FAB-A27FBC2E212E}" dt="2024-06-01T07:23:06.908" v="6663" actId="478"/>
          <ac:spMkLst>
            <pc:docMk/>
            <pc:sldMk cId="0" sldId="304"/>
            <ac:spMk id="1322" creationId="{00000000-0000-0000-0000-000000000000}"/>
          </ac:spMkLst>
        </pc:spChg>
        <pc:spChg chg="del mod">
          <ac:chgData name="STITCH _H" userId="c5a7cc19e1877f5a" providerId="LiveId" clId="{E6DBFBE6-060D-4A9B-9FAB-A27FBC2E212E}" dt="2024-06-01T07:23:10.314" v="6665" actId="478"/>
          <ac:spMkLst>
            <pc:docMk/>
            <pc:sldMk cId="0" sldId="304"/>
            <ac:spMk id="1323" creationId="{00000000-0000-0000-0000-000000000000}"/>
          </ac:spMkLst>
        </pc:spChg>
        <pc:spChg chg="del mod">
          <ac:chgData name="STITCH _H" userId="c5a7cc19e1877f5a" providerId="LiveId" clId="{E6DBFBE6-060D-4A9B-9FAB-A27FBC2E212E}" dt="2024-06-01T07:23:13.378" v="6667" actId="478"/>
          <ac:spMkLst>
            <pc:docMk/>
            <pc:sldMk cId="0" sldId="304"/>
            <ac:spMk id="1324" creationId="{00000000-0000-0000-0000-000000000000}"/>
          </ac:spMkLst>
        </pc:spChg>
        <pc:spChg chg="del">
          <ac:chgData name="STITCH _H" userId="c5a7cc19e1877f5a" providerId="LiveId" clId="{E6DBFBE6-060D-4A9B-9FAB-A27FBC2E212E}" dt="2024-06-01T07:23:04.440" v="6662" actId="478"/>
          <ac:spMkLst>
            <pc:docMk/>
            <pc:sldMk cId="0" sldId="304"/>
            <ac:spMk id="1328" creationId="{00000000-0000-0000-0000-000000000000}"/>
          </ac:spMkLst>
        </pc:spChg>
        <pc:grpChg chg="add mod">
          <ac:chgData name="STITCH _H" userId="c5a7cc19e1877f5a" providerId="LiveId" clId="{E6DBFBE6-060D-4A9B-9FAB-A27FBC2E212E}" dt="2024-06-01T07:23:57.183" v="6675" actId="1076"/>
          <ac:grpSpMkLst>
            <pc:docMk/>
            <pc:sldMk cId="0" sldId="304"/>
            <ac:grpSpMk id="40" creationId="{8E2C1D3E-0E36-4EB2-B379-1FA082476413}"/>
          </ac:grpSpMkLst>
        </pc:grpChg>
        <pc:grpChg chg="add mod">
          <ac:chgData name="STITCH _H" userId="c5a7cc19e1877f5a" providerId="LiveId" clId="{E6DBFBE6-060D-4A9B-9FAB-A27FBC2E212E}" dt="2024-06-01T07:24:06.440" v="6676" actId="1076"/>
          <ac:grpSpMkLst>
            <pc:docMk/>
            <pc:sldMk cId="0" sldId="304"/>
            <ac:grpSpMk id="44" creationId="{F2F4A57E-B561-43C3-9B21-9BC6FF555DFF}"/>
          </ac:grpSpMkLst>
        </pc:grpChg>
        <pc:grpChg chg="add mod">
          <ac:chgData name="STITCH _H" userId="c5a7cc19e1877f5a" providerId="LiveId" clId="{E6DBFBE6-060D-4A9B-9FAB-A27FBC2E212E}" dt="2024-06-01T07:24:32.258" v="6678" actId="1076"/>
          <ac:grpSpMkLst>
            <pc:docMk/>
            <pc:sldMk cId="0" sldId="304"/>
            <ac:grpSpMk id="48" creationId="{1EE8BAA1-9065-4514-B85D-67E43708104B}"/>
          </ac:grpSpMkLst>
        </pc:grpChg>
        <pc:grpChg chg="add mod">
          <ac:chgData name="STITCH _H" userId="c5a7cc19e1877f5a" providerId="LiveId" clId="{E6DBFBE6-060D-4A9B-9FAB-A27FBC2E212E}" dt="2024-06-01T07:24:15.880" v="6677" actId="1076"/>
          <ac:grpSpMkLst>
            <pc:docMk/>
            <pc:sldMk cId="0" sldId="304"/>
            <ac:grpSpMk id="52" creationId="{CC5251EC-1ADC-4824-AB58-7EDF2A607A8C}"/>
          </ac:grpSpMkLst>
        </pc:grpChg>
        <pc:grpChg chg="add del mod">
          <ac:chgData name="STITCH _H" userId="c5a7cc19e1877f5a" providerId="LiveId" clId="{E6DBFBE6-060D-4A9B-9FAB-A27FBC2E212E}" dt="2024-06-01T07:22:31.885" v="6651" actId="478"/>
          <ac:grpSpMkLst>
            <pc:docMk/>
            <pc:sldMk cId="0" sldId="304"/>
            <ac:grpSpMk id="1301" creationId="{00000000-0000-0000-0000-000000000000}"/>
          </ac:grpSpMkLst>
        </pc:grpChg>
        <pc:grpChg chg="del">
          <ac:chgData name="STITCH _H" userId="c5a7cc19e1877f5a" providerId="LiveId" clId="{E6DBFBE6-060D-4A9B-9FAB-A27FBC2E212E}" dt="2024-06-01T07:22:49.771" v="6657" actId="478"/>
          <ac:grpSpMkLst>
            <pc:docMk/>
            <pc:sldMk cId="0" sldId="304"/>
            <ac:grpSpMk id="1304" creationId="{00000000-0000-0000-0000-000000000000}"/>
          </ac:grpSpMkLst>
        </pc:grpChg>
        <pc:grpChg chg="del">
          <ac:chgData name="STITCH _H" userId="c5a7cc19e1877f5a" providerId="LiveId" clId="{E6DBFBE6-060D-4A9B-9FAB-A27FBC2E212E}" dt="2024-06-01T07:23:10.314" v="6665" actId="478"/>
          <ac:grpSpMkLst>
            <pc:docMk/>
            <pc:sldMk cId="0" sldId="304"/>
            <ac:grpSpMk id="1320" creationId="{00000000-0000-0000-0000-000000000000}"/>
          </ac:grpSpMkLst>
        </pc:grpChg>
      </pc:sldChg>
      <pc:sldChg chg="addSp delSp modSp mod ord modAnim">
        <pc:chgData name="STITCH _H" userId="c5a7cc19e1877f5a" providerId="LiveId" clId="{E6DBFBE6-060D-4A9B-9FAB-A27FBC2E212E}" dt="2024-06-01T07:40:54.357" v="7249"/>
        <pc:sldMkLst>
          <pc:docMk/>
          <pc:sldMk cId="0" sldId="305"/>
        </pc:sldMkLst>
        <pc:spChg chg="add mod">
          <ac:chgData name="STITCH _H" userId="c5a7cc19e1877f5a" providerId="LiveId" clId="{E6DBFBE6-060D-4A9B-9FAB-A27FBC2E212E}" dt="2024-05-30T13:13:45.686" v="1950" actId="1076"/>
          <ac:spMkLst>
            <pc:docMk/>
            <pc:sldMk cId="0" sldId="305"/>
            <ac:spMk id="22" creationId="{CE85AD8C-7276-4E57-BDB7-FA64528CA8F1}"/>
          </ac:spMkLst>
        </pc:spChg>
        <pc:spChg chg="mod">
          <ac:chgData name="STITCH _H" userId="c5a7cc19e1877f5a" providerId="LiveId" clId="{E6DBFBE6-060D-4A9B-9FAB-A27FBC2E212E}" dt="2024-05-30T13:08:06.286" v="1393" actId="20577"/>
          <ac:spMkLst>
            <pc:docMk/>
            <pc:sldMk cId="0" sldId="305"/>
            <ac:spMk id="1333" creationId="{00000000-0000-0000-0000-000000000000}"/>
          </ac:spMkLst>
        </pc:spChg>
        <pc:spChg chg="del">
          <ac:chgData name="STITCH _H" userId="c5a7cc19e1877f5a" providerId="LiveId" clId="{E6DBFBE6-060D-4A9B-9FAB-A27FBC2E212E}" dt="2024-05-30T13:09:19.439" v="1485" actId="478"/>
          <ac:spMkLst>
            <pc:docMk/>
            <pc:sldMk cId="0" sldId="305"/>
            <ac:spMk id="1334" creationId="{00000000-0000-0000-0000-000000000000}"/>
          </ac:spMkLst>
        </pc:spChg>
        <pc:spChg chg="mod">
          <ac:chgData name="STITCH _H" userId="c5a7cc19e1877f5a" providerId="LiveId" clId="{E6DBFBE6-060D-4A9B-9FAB-A27FBC2E212E}" dt="2024-05-30T13:12:39.859" v="1819" actId="1076"/>
          <ac:spMkLst>
            <pc:docMk/>
            <pc:sldMk cId="0" sldId="305"/>
            <ac:spMk id="1335" creationId="{00000000-0000-0000-0000-000000000000}"/>
          </ac:spMkLst>
        </pc:spChg>
        <pc:spChg chg="del">
          <ac:chgData name="STITCH _H" userId="c5a7cc19e1877f5a" providerId="LiveId" clId="{E6DBFBE6-060D-4A9B-9FAB-A27FBC2E212E}" dt="2024-05-30T13:09:15.056" v="1483" actId="478"/>
          <ac:spMkLst>
            <pc:docMk/>
            <pc:sldMk cId="0" sldId="305"/>
            <ac:spMk id="1336" creationId="{00000000-0000-0000-0000-000000000000}"/>
          </ac:spMkLst>
        </pc:spChg>
        <pc:spChg chg="mod">
          <ac:chgData name="STITCH _H" userId="c5a7cc19e1877f5a" providerId="LiveId" clId="{E6DBFBE6-060D-4A9B-9FAB-A27FBC2E212E}" dt="2024-05-30T13:10:40.716" v="1601" actId="1076"/>
          <ac:spMkLst>
            <pc:docMk/>
            <pc:sldMk cId="0" sldId="305"/>
            <ac:spMk id="1337" creationId="{00000000-0000-0000-0000-000000000000}"/>
          </ac:spMkLst>
        </pc:spChg>
        <pc:spChg chg="del mod">
          <ac:chgData name="STITCH _H" userId="c5a7cc19e1877f5a" providerId="LiveId" clId="{E6DBFBE6-060D-4A9B-9FAB-A27FBC2E212E}" dt="2024-05-30T13:08:17.345" v="1400" actId="478"/>
          <ac:spMkLst>
            <pc:docMk/>
            <pc:sldMk cId="0" sldId="305"/>
            <ac:spMk id="1338" creationId="{00000000-0000-0000-0000-000000000000}"/>
          </ac:spMkLst>
        </pc:spChg>
        <pc:spChg chg="mod">
          <ac:chgData name="STITCH _H" userId="c5a7cc19e1877f5a" providerId="LiveId" clId="{E6DBFBE6-060D-4A9B-9FAB-A27FBC2E212E}" dt="2024-06-01T07:40:37.784" v="7238" actId="1076"/>
          <ac:spMkLst>
            <pc:docMk/>
            <pc:sldMk cId="0" sldId="305"/>
            <ac:spMk id="1339" creationId="{00000000-0000-0000-0000-000000000000}"/>
          </ac:spMkLst>
        </pc:spChg>
        <pc:spChg chg="del">
          <ac:chgData name="STITCH _H" userId="c5a7cc19e1877f5a" providerId="LiveId" clId="{E6DBFBE6-060D-4A9B-9FAB-A27FBC2E212E}" dt="2024-05-30T13:09:17.536" v="1484" actId="478"/>
          <ac:spMkLst>
            <pc:docMk/>
            <pc:sldMk cId="0" sldId="305"/>
            <ac:spMk id="1340" creationId="{00000000-0000-0000-0000-000000000000}"/>
          </ac:spMkLst>
        </pc:spChg>
        <pc:spChg chg="mod">
          <ac:chgData name="STITCH _H" userId="c5a7cc19e1877f5a" providerId="LiveId" clId="{E6DBFBE6-060D-4A9B-9FAB-A27FBC2E212E}" dt="2024-05-30T13:11:26.608" v="1671" actId="1076"/>
          <ac:spMkLst>
            <pc:docMk/>
            <pc:sldMk cId="0" sldId="305"/>
            <ac:spMk id="1341" creationId="{00000000-0000-0000-0000-000000000000}"/>
          </ac:spMkLst>
        </pc:spChg>
        <pc:grpChg chg="mod">
          <ac:chgData name="STITCH _H" userId="c5a7cc19e1877f5a" providerId="LiveId" clId="{E6DBFBE6-060D-4A9B-9FAB-A27FBC2E212E}" dt="2024-05-30T13:07:23.710" v="1379" actId="1076"/>
          <ac:grpSpMkLst>
            <pc:docMk/>
            <pc:sldMk cId="0" sldId="305"/>
            <ac:grpSpMk id="1343" creationId="{00000000-0000-0000-0000-000000000000}"/>
          </ac:grpSpMkLst>
        </pc:grpChg>
        <pc:cxnChg chg="add mod">
          <ac:chgData name="STITCH _H" userId="c5a7cc19e1877f5a" providerId="LiveId" clId="{E6DBFBE6-060D-4A9B-9FAB-A27FBC2E212E}" dt="2024-05-30T13:07:57.294" v="1386" actId="1076"/>
          <ac:cxnSpMkLst>
            <pc:docMk/>
            <pc:sldMk cId="0" sldId="305"/>
            <ac:cxnSpMk id="20" creationId="{7AD43B4B-B714-4D8C-92FF-5EC220527E52}"/>
          </ac:cxnSpMkLst>
        </pc:cxnChg>
        <pc:cxnChg chg="add del mod">
          <ac:chgData name="STITCH _H" userId="c5a7cc19e1877f5a" providerId="LiveId" clId="{E6DBFBE6-060D-4A9B-9FAB-A27FBC2E212E}" dt="2024-05-30T13:09:26.754" v="1487"/>
          <ac:cxnSpMkLst>
            <pc:docMk/>
            <pc:sldMk cId="0" sldId="305"/>
            <ac:cxnSpMk id="21" creationId="{4F05C473-FD68-4F00-82EA-610B577F3323}"/>
          </ac:cxnSpMkLst>
        </pc:cxnChg>
        <pc:cxnChg chg="mod">
          <ac:chgData name="STITCH _H" userId="c5a7cc19e1877f5a" providerId="LiveId" clId="{E6DBFBE6-060D-4A9B-9FAB-A27FBC2E212E}" dt="2024-05-30T13:07:30.369" v="1380" actId="1076"/>
          <ac:cxnSpMkLst>
            <pc:docMk/>
            <pc:sldMk cId="0" sldId="305"/>
            <ac:cxnSpMk id="1344" creationId="{00000000-0000-0000-0000-000000000000}"/>
          </ac:cxnSpMkLst>
        </pc:cxnChg>
        <pc:cxnChg chg="mod">
          <ac:chgData name="STITCH _H" userId="c5a7cc19e1877f5a" providerId="LiveId" clId="{E6DBFBE6-060D-4A9B-9FAB-A27FBC2E212E}" dt="2024-05-30T13:07:35.744" v="1381" actId="1076"/>
          <ac:cxnSpMkLst>
            <pc:docMk/>
            <pc:sldMk cId="0" sldId="305"/>
            <ac:cxnSpMk id="1345" creationId="{00000000-0000-0000-0000-000000000000}"/>
          </ac:cxnSpMkLst>
        </pc:cxnChg>
        <pc:cxnChg chg="mod">
          <ac:chgData name="STITCH _H" userId="c5a7cc19e1877f5a" providerId="LiveId" clId="{E6DBFBE6-060D-4A9B-9FAB-A27FBC2E212E}" dt="2024-05-30T13:11:30.578" v="1672" actId="1076"/>
          <ac:cxnSpMkLst>
            <pc:docMk/>
            <pc:sldMk cId="0" sldId="305"/>
            <ac:cxnSpMk id="1346" creationId="{00000000-0000-0000-0000-000000000000}"/>
          </ac:cxnSpMkLst>
        </pc:cxnChg>
        <pc:cxnChg chg="mod">
          <ac:chgData name="STITCH _H" userId="c5a7cc19e1877f5a" providerId="LiveId" clId="{E6DBFBE6-060D-4A9B-9FAB-A27FBC2E212E}" dt="2024-05-30T13:11:36.440" v="1673" actId="1076"/>
          <ac:cxnSpMkLst>
            <pc:docMk/>
            <pc:sldMk cId="0" sldId="305"/>
            <ac:cxnSpMk id="1347" creationId="{00000000-0000-0000-0000-000000000000}"/>
          </ac:cxnSpMkLst>
        </pc:cxnChg>
        <pc:cxnChg chg="mod">
          <ac:chgData name="STITCH _H" userId="c5a7cc19e1877f5a" providerId="LiveId" clId="{E6DBFBE6-060D-4A9B-9FAB-A27FBC2E212E}" dt="2024-05-30T13:07:19.252" v="1378" actId="14100"/>
          <ac:cxnSpMkLst>
            <pc:docMk/>
            <pc:sldMk cId="0" sldId="305"/>
            <ac:cxnSpMk id="1348" creationId="{00000000-0000-0000-0000-000000000000}"/>
          </ac:cxnSpMkLst>
        </pc:cxnChg>
      </pc:sldChg>
      <pc:sldChg chg="del">
        <pc:chgData name="STITCH _H" userId="c5a7cc19e1877f5a" providerId="LiveId" clId="{E6DBFBE6-060D-4A9B-9FAB-A27FBC2E212E}" dt="2024-05-29T17:24:26.278" v="121" actId="47"/>
        <pc:sldMkLst>
          <pc:docMk/>
          <pc:sldMk cId="0" sldId="306"/>
        </pc:sldMkLst>
      </pc:sldChg>
      <pc:sldChg chg="del">
        <pc:chgData name="STITCH _H" userId="c5a7cc19e1877f5a" providerId="LiveId" clId="{E6DBFBE6-060D-4A9B-9FAB-A27FBC2E212E}" dt="2024-05-29T17:24:24.668" v="120" actId="47"/>
        <pc:sldMkLst>
          <pc:docMk/>
          <pc:sldMk cId="0" sldId="307"/>
        </pc:sldMkLst>
      </pc:sldChg>
      <pc:sldChg chg="del">
        <pc:chgData name="STITCH _H" userId="c5a7cc19e1877f5a" providerId="LiveId" clId="{E6DBFBE6-060D-4A9B-9FAB-A27FBC2E212E}" dt="2024-05-29T17:24:22.598" v="119" actId="47"/>
        <pc:sldMkLst>
          <pc:docMk/>
          <pc:sldMk cId="0" sldId="308"/>
        </pc:sldMkLst>
      </pc:sldChg>
      <pc:sldChg chg="modSp mod ord modAnim">
        <pc:chgData name="STITCH _H" userId="c5a7cc19e1877f5a" providerId="LiveId" clId="{E6DBFBE6-060D-4A9B-9FAB-A27FBC2E212E}" dt="2024-06-01T07:13:35.396" v="6329"/>
        <pc:sldMkLst>
          <pc:docMk/>
          <pc:sldMk cId="0" sldId="309"/>
        </pc:sldMkLst>
        <pc:spChg chg="mod">
          <ac:chgData name="STITCH _H" userId="c5a7cc19e1877f5a" providerId="LiveId" clId="{E6DBFBE6-060D-4A9B-9FAB-A27FBC2E212E}" dt="2024-06-01T07:11:18.411" v="6309" actId="1076"/>
          <ac:spMkLst>
            <pc:docMk/>
            <pc:sldMk cId="0" sldId="309"/>
            <ac:spMk id="1441" creationId="{00000000-0000-0000-0000-000000000000}"/>
          </ac:spMkLst>
        </pc:spChg>
        <pc:spChg chg="mod">
          <ac:chgData name="STITCH _H" userId="c5a7cc19e1877f5a" providerId="LiveId" clId="{E6DBFBE6-060D-4A9B-9FAB-A27FBC2E212E}" dt="2024-06-01T07:12:14.138" v="6317" actId="1076"/>
          <ac:spMkLst>
            <pc:docMk/>
            <pc:sldMk cId="0" sldId="309"/>
            <ac:spMk id="1442" creationId="{00000000-0000-0000-0000-000000000000}"/>
          </ac:spMkLst>
        </pc:spChg>
        <pc:spChg chg="mod">
          <ac:chgData name="STITCH _H" userId="c5a7cc19e1877f5a" providerId="LiveId" clId="{E6DBFBE6-060D-4A9B-9FAB-A27FBC2E212E}" dt="2024-06-01T07:13:01.566" v="6323" actId="1076"/>
          <ac:spMkLst>
            <pc:docMk/>
            <pc:sldMk cId="0" sldId="309"/>
            <ac:spMk id="1443" creationId="{00000000-0000-0000-0000-000000000000}"/>
          </ac:spMkLst>
        </pc:spChg>
        <pc:spChg chg="mod">
          <ac:chgData name="STITCH _H" userId="c5a7cc19e1877f5a" providerId="LiveId" clId="{E6DBFBE6-060D-4A9B-9FAB-A27FBC2E212E}" dt="2024-06-01T07:12:56.812" v="6322" actId="1076"/>
          <ac:spMkLst>
            <pc:docMk/>
            <pc:sldMk cId="0" sldId="309"/>
            <ac:spMk id="1444" creationId="{00000000-0000-0000-0000-000000000000}"/>
          </ac:spMkLst>
        </pc:spChg>
        <pc:spChg chg="mod">
          <ac:chgData name="STITCH _H" userId="c5a7cc19e1877f5a" providerId="LiveId" clId="{E6DBFBE6-060D-4A9B-9FAB-A27FBC2E212E}" dt="2024-06-01T07:13:04.999" v="6324" actId="1076"/>
          <ac:spMkLst>
            <pc:docMk/>
            <pc:sldMk cId="0" sldId="309"/>
            <ac:spMk id="1445" creationId="{00000000-0000-0000-0000-000000000000}"/>
          </ac:spMkLst>
        </pc:spChg>
        <pc:spChg chg="mod">
          <ac:chgData name="STITCH _H" userId="c5a7cc19e1877f5a" providerId="LiveId" clId="{E6DBFBE6-060D-4A9B-9FAB-A27FBC2E212E}" dt="2024-06-01T07:11:48.256" v="6313" actId="1076"/>
          <ac:spMkLst>
            <pc:docMk/>
            <pc:sldMk cId="0" sldId="309"/>
            <ac:spMk id="1446" creationId="{00000000-0000-0000-0000-000000000000}"/>
          </ac:spMkLst>
        </pc:spChg>
        <pc:spChg chg="mod">
          <ac:chgData name="STITCH _H" userId="c5a7cc19e1877f5a" providerId="LiveId" clId="{E6DBFBE6-060D-4A9B-9FAB-A27FBC2E212E}" dt="2024-06-01T07:09:38.053" v="6178" actId="20577"/>
          <ac:spMkLst>
            <pc:docMk/>
            <pc:sldMk cId="0" sldId="309"/>
            <ac:spMk id="1447" creationId="{00000000-0000-0000-0000-000000000000}"/>
          </ac:spMkLst>
        </pc:spChg>
      </pc:sldChg>
      <pc:sldChg chg="del">
        <pc:chgData name="STITCH _H" userId="c5a7cc19e1877f5a" providerId="LiveId" clId="{E6DBFBE6-060D-4A9B-9FAB-A27FBC2E212E}" dt="2024-05-31T08:27:40.272" v="5580" actId="47"/>
        <pc:sldMkLst>
          <pc:docMk/>
          <pc:sldMk cId="0" sldId="310"/>
        </pc:sldMkLst>
      </pc:sldChg>
      <pc:sldChg chg="del">
        <pc:chgData name="STITCH _H" userId="c5a7cc19e1877f5a" providerId="LiveId" clId="{E6DBFBE6-060D-4A9B-9FAB-A27FBC2E212E}" dt="2024-06-01T07:36:41.885" v="7208" actId="47"/>
        <pc:sldMkLst>
          <pc:docMk/>
          <pc:sldMk cId="0" sldId="311"/>
        </pc:sldMkLst>
      </pc:sldChg>
      <pc:sldChg chg="del">
        <pc:chgData name="STITCH _H" userId="c5a7cc19e1877f5a" providerId="LiveId" clId="{E6DBFBE6-060D-4A9B-9FAB-A27FBC2E212E}" dt="2024-06-01T07:36:42.525" v="7209" actId="47"/>
        <pc:sldMkLst>
          <pc:docMk/>
          <pc:sldMk cId="0" sldId="312"/>
        </pc:sldMkLst>
      </pc:sldChg>
      <pc:sldChg chg="del">
        <pc:chgData name="STITCH _H" userId="c5a7cc19e1877f5a" providerId="LiveId" clId="{E6DBFBE6-060D-4A9B-9FAB-A27FBC2E212E}" dt="2024-05-30T13:06:12.908" v="1374" actId="47"/>
        <pc:sldMkLst>
          <pc:docMk/>
          <pc:sldMk cId="0" sldId="313"/>
        </pc:sldMkLst>
      </pc:sldChg>
      <pc:sldChg chg="del">
        <pc:chgData name="STITCH _H" userId="c5a7cc19e1877f5a" providerId="LiveId" clId="{E6DBFBE6-060D-4A9B-9FAB-A27FBC2E212E}" dt="2024-06-01T07:27:25.882" v="6687" actId="47"/>
        <pc:sldMkLst>
          <pc:docMk/>
          <pc:sldMk cId="0" sldId="314"/>
        </pc:sldMkLst>
      </pc:sldChg>
      <pc:sldChg chg="del">
        <pc:chgData name="STITCH _H" userId="c5a7cc19e1877f5a" providerId="LiveId" clId="{E6DBFBE6-060D-4A9B-9FAB-A27FBC2E212E}" dt="2024-05-31T08:27:28.374" v="5579" actId="47"/>
        <pc:sldMkLst>
          <pc:docMk/>
          <pc:sldMk cId="0" sldId="315"/>
        </pc:sldMkLst>
      </pc:sldChg>
      <pc:sldChg chg="del">
        <pc:chgData name="STITCH _H" userId="c5a7cc19e1877f5a" providerId="LiveId" clId="{E6DBFBE6-060D-4A9B-9FAB-A27FBC2E212E}" dt="2024-05-29T17:24:09.096" v="118" actId="47"/>
        <pc:sldMkLst>
          <pc:docMk/>
          <pc:sldMk cId="0" sldId="316"/>
        </pc:sldMkLst>
      </pc:sldChg>
      <pc:sldChg chg="del">
        <pc:chgData name="STITCH _H" userId="c5a7cc19e1877f5a" providerId="LiveId" clId="{E6DBFBE6-060D-4A9B-9FAB-A27FBC2E212E}" dt="2024-06-01T07:36:43.072" v="7210" actId="47"/>
        <pc:sldMkLst>
          <pc:docMk/>
          <pc:sldMk cId="0" sldId="317"/>
        </pc:sldMkLst>
      </pc:sldChg>
      <pc:sldChg chg="del">
        <pc:chgData name="STITCH _H" userId="c5a7cc19e1877f5a" providerId="LiveId" clId="{E6DBFBE6-060D-4A9B-9FAB-A27FBC2E212E}" dt="2024-06-01T07:36:43.728" v="7211" actId="47"/>
        <pc:sldMkLst>
          <pc:docMk/>
          <pc:sldMk cId="0" sldId="318"/>
        </pc:sldMkLst>
      </pc:sldChg>
      <pc:sldChg chg="addSp delSp modSp add del mod addAnim delAnim modAnim">
        <pc:chgData name="STITCH _H" userId="c5a7cc19e1877f5a" providerId="LiveId" clId="{E6DBFBE6-060D-4A9B-9FAB-A27FBC2E212E}" dt="2024-06-01T07:08:15.437" v="6126"/>
        <pc:sldMkLst>
          <pc:docMk/>
          <pc:sldMk cId="1510039164" sldId="319"/>
        </pc:sldMkLst>
        <pc:spChg chg="mod">
          <ac:chgData name="STITCH _H" userId="c5a7cc19e1877f5a" providerId="LiveId" clId="{E6DBFBE6-060D-4A9B-9FAB-A27FBC2E212E}" dt="2024-06-01T06:59:13.823" v="5778" actId="1076"/>
          <ac:spMkLst>
            <pc:docMk/>
            <pc:sldMk cId="1510039164" sldId="319"/>
            <ac:spMk id="16" creationId="{EEBBE1EF-9AE7-4C90-9E52-245FB7B19B09}"/>
          </ac:spMkLst>
        </pc:spChg>
        <pc:spChg chg="mod">
          <ac:chgData name="STITCH _H" userId="c5a7cc19e1877f5a" providerId="LiveId" clId="{E6DBFBE6-060D-4A9B-9FAB-A27FBC2E212E}" dt="2024-06-01T06:59:13.823" v="5778" actId="1076"/>
          <ac:spMkLst>
            <pc:docMk/>
            <pc:sldMk cId="1510039164" sldId="319"/>
            <ac:spMk id="17" creationId="{B38F6541-6B8E-4A4E-99A4-2F3206F64AEE}"/>
          </ac:spMkLst>
        </pc:spChg>
        <pc:spChg chg="mod">
          <ac:chgData name="STITCH _H" userId="c5a7cc19e1877f5a" providerId="LiveId" clId="{E6DBFBE6-060D-4A9B-9FAB-A27FBC2E212E}" dt="2024-06-01T06:59:13.823" v="5778" actId="1076"/>
          <ac:spMkLst>
            <pc:docMk/>
            <pc:sldMk cId="1510039164" sldId="319"/>
            <ac:spMk id="18" creationId="{4946F9CD-FED9-46D9-BAA2-B979517C05D9}"/>
          </ac:spMkLst>
        </pc:spChg>
        <pc:spChg chg="add del mod">
          <ac:chgData name="STITCH _H" userId="c5a7cc19e1877f5a" providerId="LiveId" clId="{E6DBFBE6-060D-4A9B-9FAB-A27FBC2E212E}" dt="2024-06-01T06:59:13.823" v="5778" actId="1076"/>
          <ac:spMkLst>
            <pc:docMk/>
            <pc:sldMk cId="1510039164" sldId="319"/>
            <ac:spMk id="19" creationId="{17B96B91-7F27-4453-B0CC-61F8777BB650}"/>
          </ac:spMkLst>
        </pc:spChg>
        <pc:spChg chg="mod">
          <ac:chgData name="STITCH _H" userId="c5a7cc19e1877f5a" providerId="LiveId" clId="{E6DBFBE6-060D-4A9B-9FAB-A27FBC2E212E}" dt="2024-06-01T06:59:13.823" v="5778" actId="1076"/>
          <ac:spMkLst>
            <pc:docMk/>
            <pc:sldMk cId="1510039164" sldId="319"/>
            <ac:spMk id="726" creationId="{00000000-0000-0000-0000-000000000000}"/>
          </ac:spMkLst>
        </pc:spChg>
        <pc:spChg chg="mod">
          <ac:chgData name="STITCH _H" userId="c5a7cc19e1877f5a" providerId="LiveId" clId="{E6DBFBE6-060D-4A9B-9FAB-A27FBC2E212E}" dt="2024-06-01T06:59:13.823" v="5778" actId="1076"/>
          <ac:spMkLst>
            <pc:docMk/>
            <pc:sldMk cId="1510039164" sldId="319"/>
            <ac:spMk id="728" creationId="{00000000-0000-0000-0000-000000000000}"/>
          </ac:spMkLst>
        </pc:spChg>
        <pc:spChg chg="mod">
          <ac:chgData name="STITCH _H" userId="c5a7cc19e1877f5a" providerId="LiveId" clId="{E6DBFBE6-060D-4A9B-9FAB-A27FBC2E212E}" dt="2024-06-01T06:59:13.823" v="5778" actId="1076"/>
          <ac:spMkLst>
            <pc:docMk/>
            <pc:sldMk cId="1510039164" sldId="319"/>
            <ac:spMk id="729" creationId="{00000000-0000-0000-0000-000000000000}"/>
          </ac:spMkLst>
        </pc:spChg>
        <pc:spChg chg="mod">
          <ac:chgData name="STITCH _H" userId="c5a7cc19e1877f5a" providerId="LiveId" clId="{E6DBFBE6-060D-4A9B-9FAB-A27FBC2E212E}" dt="2024-06-01T06:59:40.880" v="5782" actId="1076"/>
          <ac:spMkLst>
            <pc:docMk/>
            <pc:sldMk cId="1510039164" sldId="319"/>
            <ac:spMk id="730" creationId="{00000000-0000-0000-0000-000000000000}"/>
          </ac:spMkLst>
        </pc:spChg>
        <pc:spChg chg="mod">
          <ac:chgData name="STITCH _H" userId="c5a7cc19e1877f5a" providerId="LiveId" clId="{E6DBFBE6-060D-4A9B-9FAB-A27FBC2E212E}" dt="2024-06-01T06:59:35.522" v="5781" actId="1076"/>
          <ac:spMkLst>
            <pc:docMk/>
            <pc:sldMk cId="1510039164" sldId="319"/>
            <ac:spMk id="731" creationId="{00000000-0000-0000-0000-000000000000}"/>
          </ac:spMkLst>
        </pc:spChg>
        <pc:spChg chg="mod">
          <ac:chgData name="STITCH _H" userId="c5a7cc19e1877f5a" providerId="LiveId" clId="{E6DBFBE6-060D-4A9B-9FAB-A27FBC2E212E}" dt="2024-06-01T06:59:19.979" v="5779" actId="1076"/>
          <ac:spMkLst>
            <pc:docMk/>
            <pc:sldMk cId="1510039164" sldId="319"/>
            <ac:spMk id="732" creationId="{00000000-0000-0000-0000-000000000000}"/>
          </ac:spMkLst>
        </pc:spChg>
        <pc:spChg chg="mod">
          <ac:chgData name="STITCH _H" userId="c5a7cc19e1877f5a" providerId="LiveId" clId="{E6DBFBE6-060D-4A9B-9FAB-A27FBC2E212E}" dt="2024-06-01T06:59:19.979" v="5779" actId="1076"/>
          <ac:spMkLst>
            <pc:docMk/>
            <pc:sldMk cId="1510039164" sldId="319"/>
            <ac:spMk id="733" creationId="{00000000-0000-0000-0000-000000000000}"/>
          </ac:spMkLst>
        </pc:spChg>
        <pc:spChg chg="mod">
          <ac:chgData name="STITCH _H" userId="c5a7cc19e1877f5a" providerId="LiveId" clId="{E6DBFBE6-060D-4A9B-9FAB-A27FBC2E212E}" dt="2024-06-01T06:59:13.823" v="5778" actId="1076"/>
          <ac:spMkLst>
            <pc:docMk/>
            <pc:sldMk cId="1510039164" sldId="319"/>
            <ac:spMk id="734" creationId="{00000000-0000-0000-0000-000000000000}"/>
          </ac:spMkLst>
        </pc:spChg>
        <pc:spChg chg="mod">
          <ac:chgData name="STITCH _H" userId="c5a7cc19e1877f5a" providerId="LiveId" clId="{E6DBFBE6-060D-4A9B-9FAB-A27FBC2E212E}" dt="2024-06-01T06:59:19.979" v="5779" actId="1076"/>
          <ac:spMkLst>
            <pc:docMk/>
            <pc:sldMk cId="1510039164" sldId="319"/>
            <ac:spMk id="735" creationId="{00000000-0000-0000-0000-000000000000}"/>
          </ac:spMkLst>
        </pc:spChg>
        <pc:spChg chg="mod">
          <ac:chgData name="STITCH _H" userId="c5a7cc19e1877f5a" providerId="LiveId" clId="{E6DBFBE6-060D-4A9B-9FAB-A27FBC2E212E}" dt="2024-06-01T06:59:31.226" v="5780" actId="1076"/>
          <ac:spMkLst>
            <pc:docMk/>
            <pc:sldMk cId="1510039164" sldId="319"/>
            <ac:spMk id="736" creationId="{00000000-0000-0000-0000-000000000000}"/>
          </ac:spMkLst>
        </pc:spChg>
        <pc:spChg chg="mod">
          <ac:chgData name="STITCH _H" userId="c5a7cc19e1877f5a" providerId="LiveId" clId="{E6DBFBE6-060D-4A9B-9FAB-A27FBC2E212E}" dt="2024-06-01T06:59:13.823" v="5778" actId="1076"/>
          <ac:spMkLst>
            <pc:docMk/>
            <pc:sldMk cId="1510039164" sldId="319"/>
            <ac:spMk id="737" creationId="{00000000-0000-0000-0000-000000000000}"/>
          </ac:spMkLst>
        </pc:spChg>
        <pc:spChg chg="mod">
          <ac:chgData name="STITCH _H" userId="c5a7cc19e1877f5a" providerId="LiveId" clId="{E6DBFBE6-060D-4A9B-9FAB-A27FBC2E212E}" dt="2024-06-01T06:59:00.366" v="5776" actId="1076"/>
          <ac:spMkLst>
            <pc:docMk/>
            <pc:sldMk cId="1510039164" sldId="319"/>
            <ac:spMk id="739" creationId="{00000000-0000-0000-0000-000000000000}"/>
          </ac:spMkLst>
        </pc:spChg>
        <pc:cxnChg chg="mod">
          <ac:chgData name="STITCH _H" userId="c5a7cc19e1877f5a" providerId="LiveId" clId="{E6DBFBE6-060D-4A9B-9FAB-A27FBC2E212E}" dt="2024-06-01T06:59:02.040" v="5777" actId="1076"/>
          <ac:cxnSpMkLst>
            <pc:docMk/>
            <pc:sldMk cId="1510039164" sldId="319"/>
            <ac:cxnSpMk id="738" creationId="{00000000-0000-0000-0000-000000000000}"/>
          </ac:cxnSpMkLst>
        </pc:cxnChg>
      </pc:sldChg>
      <pc:sldChg chg="modSp add mod ord">
        <pc:chgData name="STITCH _H" userId="c5a7cc19e1877f5a" providerId="LiveId" clId="{E6DBFBE6-060D-4A9B-9FAB-A27FBC2E212E}" dt="2024-06-01T13:55:56.446" v="7892" actId="1076"/>
        <pc:sldMkLst>
          <pc:docMk/>
          <pc:sldMk cId="1079271215" sldId="320"/>
        </pc:sldMkLst>
        <pc:spChg chg="mod">
          <ac:chgData name="STITCH _H" userId="c5a7cc19e1877f5a" providerId="LiveId" clId="{E6DBFBE6-060D-4A9B-9FAB-A27FBC2E212E}" dt="2024-06-01T13:55:50.897" v="7890" actId="1076"/>
          <ac:spMkLst>
            <pc:docMk/>
            <pc:sldMk cId="1079271215" sldId="320"/>
            <ac:spMk id="477" creationId="{00000000-0000-0000-0000-000000000000}"/>
          </ac:spMkLst>
        </pc:spChg>
        <pc:spChg chg="mod">
          <ac:chgData name="STITCH _H" userId="c5a7cc19e1877f5a" providerId="LiveId" clId="{E6DBFBE6-060D-4A9B-9FAB-A27FBC2E212E}" dt="2024-06-01T13:55:56.446" v="7892" actId="1076"/>
          <ac:spMkLst>
            <pc:docMk/>
            <pc:sldMk cId="1079271215" sldId="320"/>
            <ac:spMk id="478" creationId="{00000000-0000-0000-0000-000000000000}"/>
          </ac:spMkLst>
        </pc:spChg>
        <pc:cxnChg chg="mod">
          <ac:chgData name="STITCH _H" userId="c5a7cc19e1877f5a" providerId="LiveId" clId="{E6DBFBE6-060D-4A9B-9FAB-A27FBC2E212E}" dt="2024-06-01T13:55:53.247" v="7891" actId="1076"/>
          <ac:cxnSpMkLst>
            <pc:docMk/>
            <pc:sldMk cId="1079271215" sldId="320"/>
            <ac:cxnSpMk id="479" creationId="{00000000-0000-0000-0000-000000000000}"/>
          </ac:cxnSpMkLst>
        </pc:cxnChg>
      </pc:sldChg>
      <pc:sldChg chg="add del">
        <pc:chgData name="STITCH _H" userId="c5a7cc19e1877f5a" providerId="LiveId" clId="{E6DBFBE6-060D-4A9B-9FAB-A27FBC2E212E}" dt="2024-06-01T06:55:39.502" v="5734" actId="2696"/>
        <pc:sldMkLst>
          <pc:docMk/>
          <pc:sldMk cId="3860236506" sldId="320"/>
        </pc:sldMkLst>
      </pc:sldChg>
      <pc:sldChg chg="modSp add del mod">
        <pc:chgData name="STITCH _H" userId="c5a7cc19e1877f5a" providerId="LiveId" clId="{E6DBFBE6-060D-4A9B-9FAB-A27FBC2E212E}" dt="2024-06-01T06:59:53.762" v="5784" actId="2696"/>
        <pc:sldMkLst>
          <pc:docMk/>
          <pc:sldMk cId="4208154199" sldId="320"/>
        </pc:sldMkLst>
        <pc:spChg chg="mod">
          <ac:chgData name="STITCH _H" userId="c5a7cc19e1877f5a" providerId="LiveId" clId="{E6DBFBE6-060D-4A9B-9FAB-A27FBC2E212E}" dt="2024-06-01T06:58:17.875" v="5770" actId="1076"/>
          <ac:spMkLst>
            <pc:docMk/>
            <pc:sldMk cId="4208154199" sldId="320"/>
            <ac:spMk id="16" creationId="{EEBBE1EF-9AE7-4C90-9E52-245FB7B19B09}"/>
          </ac:spMkLst>
        </pc:spChg>
        <pc:spChg chg="mod">
          <ac:chgData name="STITCH _H" userId="c5a7cc19e1877f5a" providerId="LiveId" clId="{E6DBFBE6-060D-4A9B-9FAB-A27FBC2E212E}" dt="2024-06-01T06:58:17.875" v="5770" actId="1076"/>
          <ac:spMkLst>
            <pc:docMk/>
            <pc:sldMk cId="4208154199" sldId="320"/>
            <ac:spMk id="17" creationId="{B38F6541-6B8E-4A4E-99A4-2F3206F64AEE}"/>
          </ac:spMkLst>
        </pc:spChg>
        <pc:spChg chg="mod">
          <ac:chgData name="STITCH _H" userId="c5a7cc19e1877f5a" providerId="LiveId" clId="{E6DBFBE6-060D-4A9B-9FAB-A27FBC2E212E}" dt="2024-06-01T06:58:17.875" v="5770" actId="1076"/>
          <ac:spMkLst>
            <pc:docMk/>
            <pc:sldMk cId="4208154199" sldId="320"/>
            <ac:spMk id="18" creationId="{4946F9CD-FED9-46D9-BAA2-B979517C05D9}"/>
          </ac:spMkLst>
        </pc:spChg>
        <pc:spChg chg="mod">
          <ac:chgData name="STITCH _H" userId="c5a7cc19e1877f5a" providerId="LiveId" clId="{E6DBFBE6-060D-4A9B-9FAB-A27FBC2E212E}" dt="2024-06-01T06:58:17.875" v="5770" actId="1076"/>
          <ac:spMkLst>
            <pc:docMk/>
            <pc:sldMk cId="4208154199" sldId="320"/>
            <ac:spMk id="19" creationId="{17B96B91-7F27-4453-B0CC-61F8777BB650}"/>
          </ac:spMkLst>
        </pc:spChg>
        <pc:spChg chg="mod">
          <ac:chgData name="STITCH _H" userId="c5a7cc19e1877f5a" providerId="LiveId" clId="{E6DBFBE6-060D-4A9B-9FAB-A27FBC2E212E}" dt="2024-06-01T06:58:17.875" v="5770" actId="1076"/>
          <ac:spMkLst>
            <pc:docMk/>
            <pc:sldMk cId="4208154199" sldId="320"/>
            <ac:spMk id="726" creationId="{00000000-0000-0000-0000-000000000000}"/>
          </ac:spMkLst>
        </pc:spChg>
        <pc:spChg chg="mod">
          <ac:chgData name="STITCH _H" userId="c5a7cc19e1877f5a" providerId="LiveId" clId="{E6DBFBE6-060D-4A9B-9FAB-A27FBC2E212E}" dt="2024-06-01T06:58:17.875" v="5770" actId="1076"/>
          <ac:spMkLst>
            <pc:docMk/>
            <pc:sldMk cId="4208154199" sldId="320"/>
            <ac:spMk id="728" creationId="{00000000-0000-0000-0000-000000000000}"/>
          </ac:spMkLst>
        </pc:spChg>
        <pc:spChg chg="mod">
          <ac:chgData name="STITCH _H" userId="c5a7cc19e1877f5a" providerId="LiveId" clId="{E6DBFBE6-060D-4A9B-9FAB-A27FBC2E212E}" dt="2024-06-01T06:58:17.875" v="5770" actId="1076"/>
          <ac:spMkLst>
            <pc:docMk/>
            <pc:sldMk cId="4208154199" sldId="320"/>
            <ac:spMk id="729" creationId="{00000000-0000-0000-0000-000000000000}"/>
          </ac:spMkLst>
        </pc:spChg>
        <pc:spChg chg="mod">
          <ac:chgData name="STITCH _H" userId="c5a7cc19e1877f5a" providerId="LiveId" clId="{E6DBFBE6-060D-4A9B-9FAB-A27FBC2E212E}" dt="2024-06-01T06:58:17.875" v="5770" actId="1076"/>
          <ac:spMkLst>
            <pc:docMk/>
            <pc:sldMk cId="4208154199" sldId="320"/>
            <ac:spMk id="730" creationId="{00000000-0000-0000-0000-000000000000}"/>
          </ac:spMkLst>
        </pc:spChg>
        <pc:spChg chg="mod">
          <ac:chgData name="STITCH _H" userId="c5a7cc19e1877f5a" providerId="LiveId" clId="{E6DBFBE6-060D-4A9B-9FAB-A27FBC2E212E}" dt="2024-06-01T06:58:17.875" v="5770" actId="1076"/>
          <ac:spMkLst>
            <pc:docMk/>
            <pc:sldMk cId="4208154199" sldId="320"/>
            <ac:spMk id="731" creationId="{00000000-0000-0000-0000-000000000000}"/>
          </ac:spMkLst>
        </pc:spChg>
        <pc:spChg chg="mod">
          <ac:chgData name="STITCH _H" userId="c5a7cc19e1877f5a" providerId="LiveId" clId="{E6DBFBE6-060D-4A9B-9FAB-A27FBC2E212E}" dt="2024-06-01T06:58:17.875" v="5770" actId="1076"/>
          <ac:spMkLst>
            <pc:docMk/>
            <pc:sldMk cId="4208154199" sldId="320"/>
            <ac:spMk id="732" creationId="{00000000-0000-0000-0000-000000000000}"/>
          </ac:spMkLst>
        </pc:spChg>
        <pc:spChg chg="mod">
          <ac:chgData name="STITCH _H" userId="c5a7cc19e1877f5a" providerId="LiveId" clId="{E6DBFBE6-060D-4A9B-9FAB-A27FBC2E212E}" dt="2024-06-01T06:58:17.875" v="5770" actId="1076"/>
          <ac:spMkLst>
            <pc:docMk/>
            <pc:sldMk cId="4208154199" sldId="320"/>
            <ac:spMk id="733" creationId="{00000000-0000-0000-0000-000000000000}"/>
          </ac:spMkLst>
        </pc:spChg>
        <pc:spChg chg="mod">
          <ac:chgData name="STITCH _H" userId="c5a7cc19e1877f5a" providerId="LiveId" clId="{E6DBFBE6-060D-4A9B-9FAB-A27FBC2E212E}" dt="2024-06-01T06:58:17.875" v="5770" actId="1076"/>
          <ac:spMkLst>
            <pc:docMk/>
            <pc:sldMk cId="4208154199" sldId="320"/>
            <ac:spMk id="734" creationId="{00000000-0000-0000-0000-000000000000}"/>
          </ac:spMkLst>
        </pc:spChg>
        <pc:spChg chg="mod">
          <ac:chgData name="STITCH _H" userId="c5a7cc19e1877f5a" providerId="LiveId" clId="{E6DBFBE6-060D-4A9B-9FAB-A27FBC2E212E}" dt="2024-06-01T06:58:17.875" v="5770" actId="1076"/>
          <ac:spMkLst>
            <pc:docMk/>
            <pc:sldMk cId="4208154199" sldId="320"/>
            <ac:spMk id="735" creationId="{00000000-0000-0000-0000-000000000000}"/>
          </ac:spMkLst>
        </pc:spChg>
        <pc:spChg chg="mod">
          <ac:chgData name="STITCH _H" userId="c5a7cc19e1877f5a" providerId="LiveId" clId="{E6DBFBE6-060D-4A9B-9FAB-A27FBC2E212E}" dt="2024-06-01T06:58:17.875" v="5770" actId="1076"/>
          <ac:spMkLst>
            <pc:docMk/>
            <pc:sldMk cId="4208154199" sldId="320"/>
            <ac:spMk id="736" creationId="{00000000-0000-0000-0000-000000000000}"/>
          </ac:spMkLst>
        </pc:spChg>
        <pc:spChg chg="mod">
          <ac:chgData name="STITCH _H" userId="c5a7cc19e1877f5a" providerId="LiveId" clId="{E6DBFBE6-060D-4A9B-9FAB-A27FBC2E212E}" dt="2024-06-01T06:58:17.875" v="5770" actId="1076"/>
          <ac:spMkLst>
            <pc:docMk/>
            <pc:sldMk cId="4208154199" sldId="320"/>
            <ac:spMk id="737" creationId="{00000000-0000-0000-0000-000000000000}"/>
          </ac:spMkLst>
        </pc:spChg>
        <pc:spChg chg="mod">
          <ac:chgData name="STITCH _H" userId="c5a7cc19e1877f5a" providerId="LiveId" clId="{E6DBFBE6-060D-4A9B-9FAB-A27FBC2E212E}" dt="2024-06-01T06:58:00.579" v="5768" actId="20577"/>
          <ac:spMkLst>
            <pc:docMk/>
            <pc:sldMk cId="4208154199" sldId="320"/>
            <ac:spMk id="739" creationId="{00000000-0000-0000-0000-000000000000}"/>
          </ac:spMkLst>
        </pc:spChg>
        <pc:cxnChg chg="mod">
          <ac:chgData name="STITCH _H" userId="c5a7cc19e1877f5a" providerId="LiveId" clId="{E6DBFBE6-060D-4A9B-9FAB-A27FBC2E212E}" dt="2024-06-01T06:58:04.547" v="5769" actId="1076"/>
          <ac:cxnSpMkLst>
            <pc:docMk/>
            <pc:sldMk cId="4208154199" sldId="320"/>
            <ac:cxnSpMk id="738" creationId="{00000000-0000-0000-0000-000000000000}"/>
          </ac:cxnSpMkLst>
        </pc:cxnChg>
      </pc:sldChg>
      <pc:sldChg chg="modSp add mod ord">
        <pc:chgData name="STITCH _H" userId="c5a7cc19e1877f5a" providerId="LiveId" clId="{E6DBFBE6-060D-4A9B-9FAB-A27FBC2E212E}" dt="2024-06-01T13:56:59.542" v="7897" actId="1076"/>
        <pc:sldMkLst>
          <pc:docMk/>
          <pc:sldMk cId="2388786864" sldId="321"/>
        </pc:sldMkLst>
        <pc:spChg chg="mod">
          <ac:chgData name="STITCH _H" userId="c5a7cc19e1877f5a" providerId="LiveId" clId="{E6DBFBE6-060D-4A9B-9FAB-A27FBC2E212E}" dt="2024-06-01T13:56:27.577" v="7893" actId="1076"/>
          <ac:spMkLst>
            <pc:docMk/>
            <pc:sldMk cId="2388786864" sldId="321"/>
            <ac:spMk id="477" creationId="{00000000-0000-0000-0000-000000000000}"/>
          </ac:spMkLst>
        </pc:spChg>
        <pc:spChg chg="mod">
          <ac:chgData name="STITCH _H" userId="c5a7cc19e1877f5a" providerId="LiveId" clId="{E6DBFBE6-060D-4A9B-9FAB-A27FBC2E212E}" dt="2024-06-01T13:56:59.542" v="7897" actId="1076"/>
          <ac:spMkLst>
            <pc:docMk/>
            <pc:sldMk cId="2388786864" sldId="321"/>
            <ac:spMk id="478" creationId="{00000000-0000-0000-0000-000000000000}"/>
          </ac:spMkLst>
        </pc:spChg>
        <pc:cxnChg chg="mod">
          <ac:chgData name="STITCH _H" userId="c5a7cc19e1877f5a" providerId="LiveId" clId="{E6DBFBE6-060D-4A9B-9FAB-A27FBC2E212E}" dt="2024-06-01T13:56:29.887" v="7894" actId="1076"/>
          <ac:cxnSpMkLst>
            <pc:docMk/>
            <pc:sldMk cId="2388786864" sldId="321"/>
            <ac:cxnSpMk id="479" creationId="{00000000-0000-0000-0000-000000000000}"/>
          </ac:cxnSpMkLst>
        </pc:cxnChg>
      </pc:sldChg>
      <pc:sldChg chg="modSp add del mod">
        <pc:chgData name="STITCH _H" userId="c5a7cc19e1877f5a" providerId="LiveId" clId="{E6DBFBE6-060D-4A9B-9FAB-A27FBC2E212E}" dt="2024-06-01T07:08:21.296" v="6127" actId="2696"/>
        <pc:sldMkLst>
          <pc:docMk/>
          <pc:sldMk cId="4180642750" sldId="321"/>
        </pc:sldMkLst>
        <pc:spChg chg="mod">
          <ac:chgData name="STITCH _H" userId="c5a7cc19e1877f5a" providerId="LiveId" clId="{E6DBFBE6-060D-4A9B-9FAB-A27FBC2E212E}" dt="2024-06-01T07:02:36.185" v="5979" actId="20577"/>
          <ac:spMkLst>
            <pc:docMk/>
            <pc:sldMk cId="4180642750" sldId="321"/>
            <ac:spMk id="16" creationId="{EEBBE1EF-9AE7-4C90-9E52-245FB7B19B09}"/>
          </ac:spMkLst>
        </pc:spChg>
        <pc:spChg chg="mod">
          <ac:chgData name="STITCH _H" userId="c5a7cc19e1877f5a" providerId="LiveId" clId="{E6DBFBE6-060D-4A9B-9FAB-A27FBC2E212E}" dt="2024-06-01T07:01:05.698" v="5859" actId="20577"/>
          <ac:spMkLst>
            <pc:docMk/>
            <pc:sldMk cId="4180642750" sldId="321"/>
            <ac:spMk id="726" creationId="{00000000-0000-0000-0000-000000000000}"/>
          </ac:spMkLst>
        </pc:spChg>
        <pc:spChg chg="mod">
          <ac:chgData name="STITCH _H" userId="c5a7cc19e1877f5a" providerId="LiveId" clId="{E6DBFBE6-060D-4A9B-9FAB-A27FBC2E212E}" dt="2024-06-01T07:02:03.671" v="5917" actId="20577"/>
          <ac:spMkLst>
            <pc:docMk/>
            <pc:sldMk cId="4180642750" sldId="321"/>
            <ac:spMk id="728" creationId="{00000000-0000-0000-0000-000000000000}"/>
          </ac:spMkLst>
        </pc:spChg>
        <pc:spChg chg="mod">
          <ac:chgData name="STITCH _H" userId="c5a7cc19e1877f5a" providerId="LiveId" clId="{E6DBFBE6-060D-4A9B-9FAB-A27FBC2E212E}" dt="2024-06-01T07:01:20.461" v="5884" actId="20577"/>
          <ac:spMkLst>
            <pc:docMk/>
            <pc:sldMk cId="4180642750" sldId="321"/>
            <ac:spMk id="730" creationId="{00000000-0000-0000-0000-000000000000}"/>
          </ac:spMkLst>
        </pc:spChg>
        <pc:spChg chg="mod">
          <ac:chgData name="STITCH _H" userId="c5a7cc19e1877f5a" providerId="LiveId" clId="{E6DBFBE6-060D-4A9B-9FAB-A27FBC2E212E}" dt="2024-06-01T07:02:21.594" v="5950" actId="20577"/>
          <ac:spMkLst>
            <pc:docMk/>
            <pc:sldMk cId="4180642750" sldId="321"/>
            <ac:spMk id="732" creationId="{00000000-0000-0000-0000-000000000000}"/>
          </ac:spMkLst>
        </pc:spChg>
        <pc:spChg chg="mod">
          <ac:chgData name="STITCH _H" userId="c5a7cc19e1877f5a" providerId="LiveId" clId="{E6DBFBE6-060D-4A9B-9FAB-A27FBC2E212E}" dt="2024-06-01T07:00:01.153" v="5802" actId="20577"/>
          <ac:spMkLst>
            <pc:docMk/>
            <pc:sldMk cId="4180642750" sldId="321"/>
            <ac:spMk id="739" creationId="{00000000-0000-0000-0000-000000000000}"/>
          </ac:spMkLst>
        </pc:spChg>
      </pc:sldChg>
      <pc:sldChg chg="modSp add del mod ord">
        <pc:chgData name="STITCH _H" userId="c5a7cc19e1877f5a" providerId="LiveId" clId="{E6DBFBE6-060D-4A9B-9FAB-A27FBC2E212E}" dt="2024-06-01T14:03:24.487" v="7989" actId="1076"/>
        <pc:sldMkLst>
          <pc:docMk/>
          <pc:sldMk cId="1855521173" sldId="322"/>
        </pc:sldMkLst>
        <pc:spChg chg="mod">
          <ac:chgData name="STITCH _H" userId="c5a7cc19e1877f5a" providerId="LiveId" clId="{E6DBFBE6-060D-4A9B-9FAB-A27FBC2E212E}" dt="2024-06-01T14:01:56.847" v="7967" actId="1076"/>
          <ac:spMkLst>
            <pc:docMk/>
            <pc:sldMk cId="1855521173" sldId="322"/>
            <ac:spMk id="477" creationId="{00000000-0000-0000-0000-000000000000}"/>
          </ac:spMkLst>
        </pc:spChg>
        <pc:spChg chg="mod">
          <ac:chgData name="STITCH _H" userId="c5a7cc19e1877f5a" providerId="LiveId" clId="{E6DBFBE6-060D-4A9B-9FAB-A27FBC2E212E}" dt="2024-06-01T14:03:17.286" v="7988" actId="1076"/>
          <ac:spMkLst>
            <pc:docMk/>
            <pc:sldMk cId="1855521173" sldId="322"/>
            <ac:spMk id="478" creationId="{00000000-0000-0000-0000-000000000000}"/>
          </ac:spMkLst>
        </pc:spChg>
        <pc:cxnChg chg="mod">
          <ac:chgData name="STITCH _H" userId="c5a7cc19e1877f5a" providerId="LiveId" clId="{E6DBFBE6-060D-4A9B-9FAB-A27FBC2E212E}" dt="2024-06-01T14:03:24.487" v="7989" actId="1076"/>
          <ac:cxnSpMkLst>
            <pc:docMk/>
            <pc:sldMk cId="1855521173" sldId="322"/>
            <ac:cxnSpMk id="479" creationId="{00000000-0000-0000-0000-000000000000}"/>
          </ac:cxnSpMkLst>
        </pc:cxnChg>
      </pc:sldChg>
      <pc:sldChg chg="del">
        <pc:chgData name="STITCH _H" userId="c5a7cc19e1877f5a" providerId="LiveId" clId="{E6DBFBE6-060D-4A9B-9FAB-A27FBC2E212E}" dt="2024-05-30T13:05:59.008" v="1371" actId="47"/>
        <pc:sldMkLst>
          <pc:docMk/>
          <pc:sldMk cId="0" sldId="323"/>
        </pc:sldMkLst>
      </pc:sldChg>
      <pc:sldChg chg="del">
        <pc:chgData name="STITCH _H" userId="c5a7cc19e1877f5a" providerId="LiveId" clId="{E6DBFBE6-060D-4A9B-9FAB-A27FBC2E212E}" dt="2024-05-29T17:23:58.958" v="115" actId="47"/>
        <pc:sldMkLst>
          <pc:docMk/>
          <pc:sldMk cId="0" sldId="324"/>
        </pc:sldMkLst>
      </pc:sldChg>
      <pc:sldChg chg="del">
        <pc:chgData name="STITCH _H" userId="c5a7cc19e1877f5a" providerId="LiveId" clId="{E6DBFBE6-060D-4A9B-9FAB-A27FBC2E212E}" dt="2024-05-29T17:23:58.268" v="114" actId="47"/>
        <pc:sldMkLst>
          <pc:docMk/>
          <pc:sldMk cId="0" sldId="325"/>
        </pc:sldMkLst>
      </pc:sldChg>
      <pc:sldChg chg="del">
        <pc:chgData name="STITCH _H" userId="c5a7cc19e1877f5a" providerId="LiveId" clId="{E6DBFBE6-060D-4A9B-9FAB-A27FBC2E212E}" dt="2024-05-29T17:23:57.818" v="113" actId="47"/>
        <pc:sldMkLst>
          <pc:docMk/>
          <pc:sldMk cId="0" sldId="326"/>
        </pc:sldMkLst>
      </pc:sldChg>
      <pc:sldChg chg="del">
        <pc:chgData name="STITCH _H" userId="c5a7cc19e1877f5a" providerId="LiveId" clId="{E6DBFBE6-060D-4A9B-9FAB-A27FBC2E212E}" dt="2024-05-29T17:23:57.338" v="112" actId="47"/>
        <pc:sldMkLst>
          <pc:docMk/>
          <pc:sldMk cId="0" sldId="327"/>
        </pc:sldMkLst>
      </pc:sldChg>
      <pc:sldChg chg="del">
        <pc:chgData name="STITCH _H" userId="c5a7cc19e1877f5a" providerId="LiveId" clId="{E6DBFBE6-060D-4A9B-9FAB-A27FBC2E212E}" dt="2024-05-29T17:23:56.815" v="111" actId="47"/>
        <pc:sldMkLst>
          <pc:docMk/>
          <pc:sldMk cId="0" sldId="328"/>
        </pc:sldMkLst>
      </pc:sldChg>
      <pc:sldChg chg="del">
        <pc:chgData name="STITCH _H" userId="c5a7cc19e1877f5a" providerId="LiveId" clId="{E6DBFBE6-060D-4A9B-9FAB-A27FBC2E212E}" dt="2024-05-29T17:23:55.817" v="110" actId="47"/>
        <pc:sldMkLst>
          <pc:docMk/>
          <pc:sldMk cId="0" sldId="329"/>
        </pc:sldMkLst>
      </pc:sldChg>
      <pc:sldChg chg="del">
        <pc:chgData name="STITCH _H" userId="c5a7cc19e1877f5a" providerId="LiveId" clId="{E6DBFBE6-060D-4A9B-9FAB-A27FBC2E212E}" dt="2024-05-29T17:23:55.101" v="109" actId="47"/>
        <pc:sldMkLst>
          <pc:docMk/>
          <pc:sldMk cId="0" sldId="330"/>
        </pc:sldMkLst>
      </pc:sldChg>
      <pc:sldChg chg="del">
        <pc:chgData name="STITCH _H" userId="c5a7cc19e1877f5a" providerId="LiveId" clId="{E6DBFBE6-060D-4A9B-9FAB-A27FBC2E212E}" dt="2024-05-29T17:23:54.300" v="108" actId="47"/>
        <pc:sldMkLst>
          <pc:docMk/>
          <pc:sldMk cId="0" sldId="331"/>
        </pc:sldMkLst>
      </pc:sldChg>
      <pc:sldChg chg="del">
        <pc:chgData name="STITCH _H" userId="c5a7cc19e1877f5a" providerId="LiveId" clId="{E6DBFBE6-060D-4A9B-9FAB-A27FBC2E212E}" dt="2024-05-29T17:23:53.951" v="107" actId="47"/>
        <pc:sldMkLst>
          <pc:docMk/>
          <pc:sldMk cId="0" sldId="332"/>
        </pc:sldMkLst>
      </pc:sldChg>
      <pc:sldChg chg="del">
        <pc:chgData name="STITCH _H" userId="c5a7cc19e1877f5a" providerId="LiveId" clId="{E6DBFBE6-060D-4A9B-9FAB-A27FBC2E212E}" dt="2024-05-29T17:23:53.568" v="106" actId="47"/>
        <pc:sldMkLst>
          <pc:docMk/>
          <pc:sldMk cId="0" sldId="333"/>
        </pc:sldMkLst>
      </pc:sldChg>
      <pc:sldChg chg="del">
        <pc:chgData name="STITCH _H" userId="c5a7cc19e1877f5a" providerId="LiveId" clId="{E6DBFBE6-060D-4A9B-9FAB-A27FBC2E212E}" dt="2024-05-29T17:23:53.252" v="105" actId="47"/>
        <pc:sldMkLst>
          <pc:docMk/>
          <pc:sldMk cId="0" sldId="334"/>
        </pc:sldMkLst>
      </pc:sldChg>
      <pc:sldChg chg="del">
        <pc:chgData name="STITCH _H" userId="c5a7cc19e1877f5a" providerId="LiveId" clId="{E6DBFBE6-060D-4A9B-9FAB-A27FBC2E212E}" dt="2024-05-29T17:23:52.869" v="104" actId="47"/>
        <pc:sldMkLst>
          <pc:docMk/>
          <pc:sldMk cId="0" sldId="335"/>
        </pc:sldMkLst>
      </pc:sldChg>
      <pc:sldChg chg="del">
        <pc:chgData name="STITCH _H" userId="c5a7cc19e1877f5a" providerId="LiveId" clId="{E6DBFBE6-060D-4A9B-9FAB-A27FBC2E212E}" dt="2024-05-29T17:23:52.502" v="103" actId="47"/>
        <pc:sldMkLst>
          <pc:docMk/>
          <pc:sldMk cId="0" sldId="336"/>
        </pc:sldMkLst>
      </pc:sldChg>
      <pc:sldChg chg="del">
        <pc:chgData name="STITCH _H" userId="c5a7cc19e1877f5a" providerId="LiveId" clId="{E6DBFBE6-060D-4A9B-9FAB-A27FBC2E212E}" dt="2024-05-29T17:23:52.069" v="102" actId="47"/>
        <pc:sldMkLst>
          <pc:docMk/>
          <pc:sldMk cId="0" sldId="337"/>
        </pc:sldMkLst>
      </pc:sldChg>
      <pc:sldChg chg="del">
        <pc:chgData name="STITCH _H" userId="c5a7cc19e1877f5a" providerId="LiveId" clId="{E6DBFBE6-060D-4A9B-9FAB-A27FBC2E212E}" dt="2024-05-29T17:23:51.701" v="101" actId="47"/>
        <pc:sldMkLst>
          <pc:docMk/>
          <pc:sldMk cId="0" sldId="338"/>
        </pc:sldMkLst>
      </pc:sldChg>
      <pc:sldChg chg="del">
        <pc:chgData name="STITCH _H" userId="c5a7cc19e1877f5a" providerId="LiveId" clId="{E6DBFBE6-060D-4A9B-9FAB-A27FBC2E212E}" dt="2024-05-29T17:23:51.316" v="100" actId="47"/>
        <pc:sldMkLst>
          <pc:docMk/>
          <pc:sldMk cId="0" sldId="339"/>
        </pc:sldMkLst>
      </pc:sldChg>
      <pc:sldChg chg="del">
        <pc:chgData name="STITCH _H" userId="c5a7cc19e1877f5a" providerId="LiveId" clId="{E6DBFBE6-060D-4A9B-9FAB-A27FBC2E212E}" dt="2024-05-29T17:23:50.884" v="99" actId="47"/>
        <pc:sldMkLst>
          <pc:docMk/>
          <pc:sldMk cId="0" sldId="340"/>
        </pc:sldMkLst>
      </pc:sldChg>
      <pc:sldChg chg="del">
        <pc:chgData name="STITCH _H" userId="c5a7cc19e1877f5a" providerId="LiveId" clId="{E6DBFBE6-060D-4A9B-9FAB-A27FBC2E212E}" dt="2024-05-29T17:23:50.585" v="98" actId="47"/>
        <pc:sldMkLst>
          <pc:docMk/>
          <pc:sldMk cId="0" sldId="341"/>
        </pc:sldMkLst>
      </pc:sldChg>
      <pc:sldChg chg="del">
        <pc:chgData name="STITCH _H" userId="c5a7cc19e1877f5a" providerId="LiveId" clId="{E6DBFBE6-060D-4A9B-9FAB-A27FBC2E212E}" dt="2024-05-29T17:23:50.302" v="97" actId="47"/>
        <pc:sldMkLst>
          <pc:docMk/>
          <pc:sldMk cId="0" sldId="342"/>
        </pc:sldMkLst>
      </pc:sldChg>
      <pc:sldChg chg="del">
        <pc:chgData name="STITCH _H" userId="c5a7cc19e1877f5a" providerId="LiveId" clId="{E6DBFBE6-060D-4A9B-9FAB-A27FBC2E212E}" dt="2024-05-29T17:23:49.918" v="96" actId="47"/>
        <pc:sldMkLst>
          <pc:docMk/>
          <pc:sldMk cId="0" sldId="343"/>
        </pc:sldMkLst>
      </pc:sldChg>
      <pc:sldChg chg="del">
        <pc:chgData name="STITCH _H" userId="c5a7cc19e1877f5a" providerId="LiveId" clId="{E6DBFBE6-060D-4A9B-9FAB-A27FBC2E212E}" dt="2024-05-29T17:23:49.484" v="95" actId="47"/>
        <pc:sldMkLst>
          <pc:docMk/>
          <pc:sldMk cId="0" sldId="344"/>
        </pc:sldMkLst>
      </pc:sldChg>
      <pc:sldChg chg="del">
        <pc:chgData name="STITCH _H" userId="c5a7cc19e1877f5a" providerId="LiveId" clId="{E6DBFBE6-060D-4A9B-9FAB-A27FBC2E212E}" dt="2024-05-29T17:23:48.918" v="94" actId="47"/>
        <pc:sldMkLst>
          <pc:docMk/>
          <pc:sldMk cId="0" sldId="345"/>
        </pc:sldMkLst>
      </pc:sldChg>
      <pc:sldChg chg="del">
        <pc:chgData name="STITCH _H" userId="c5a7cc19e1877f5a" providerId="LiveId" clId="{E6DBFBE6-060D-4A9B-9FAB-A27FBC2E212E}" dt="2024-05-29T17:23:47.894" v="93" actId="47"/>
        <pc:sldMkLst>
          <pc:docMk/>
          <pc:sldMk cId="0" sldId="346"/>
        </pc:sldMkLst>
      </pc:sldChg>
      <pc:sldMasterChg chg="delSldLayout">
        <pc:chgData name="STITCH _H" userId="c5a7cc19e1877f5a" providerId="LiveId" clId="{E6DBFBE6-060D-4A9B-9FAB-A27FBC2E212E}" dt="2024-06-01T07:36:56.369" v="7223" actId="47"/>
        <pc:sldMasterMkLst>
          <pc:docMk/>
          <pc:sldMasterMk cId="0" sldId="2147483710"/>
        </pc:sldMasterMkLst>
        <pc:sldLayoutChg chg="del">
          <pc:chgData name="STITCH _H" userId="c5a7cc19e1877f5a" providerId="LiveId" clId="{E6DBFBE6-060D-4A9B-9FAB-A27FBC2E212E}" dt="2024-06-01T07:36:48.196" v="7212" actId="47"/>
          <pc:sldLayoutMkLst>
            <pc:docMk/>
            <pc:sldMasterMk cId="0" sldId="2147483710"/>
            <pc:sldLayoutMk cId="0" sldId="2147483649"/>
          </pc:sldLayoutMkLst>
        </pc:sldLayoutChg>
        <pc:sldLayoutChg chg="del">
          <pc:chgData name="STITCH _H" userId="c5a7cc19e1877f5a" providerId="LiveId" clId="{E6DBFBE6-060D-4A9B-9FAB-A27FBC2E212E}" dt="2024-06-01T07:36:53.214" v="7219" actId="47"/>
          <pc:sldLayoutMkLst>
            <pc:docMk/>
            <pc:sldMasterMk cId="0" sldId="2147483710"/>
            <pc:sldLayoutMk cId="0" sldId="2147483651"/>
          </pc:sldLayoutMkLst>
        </pc:sldLayoutChg>
        <pc:sldLayoutChg chg="del">
          <pc:chgData name="STITCH _H" userId="c5a7cc19e1877f5a" providerId="LiveId" clId="{E6DBFBE6-060D-4A9B-9FAB-A27FBC2E212E}" dt="2024-06-01T07:36:55.323" v="7222" actId="47"/>
          <pc:sldLayoutMkLst>
            <pc:docMk/>
            <pc:sldMasterMk cId="0" sldId="2147483710"/>
            <pc:sldLayoutMk cId="0" sldId="2147483653"/>
          </pc:sldLayoutMkLst>
        </pc:sldLayoutChg>
        <pc:sldLayoutChg chg="del">
          <pc:chgData name="STITCH _H" userId="c5a7cc19e1877f5a" providerId="LiveId" clId="{E6DBFBE6-060D-4A9B-9FAB-A27FBC2E212E}" dt="2024-06-01T07:36:35.683" v="7196" actId="47"/>
          <pc:sldLayoutMkLst>
            <pc:docMk/>
            <pc:sldMasterMk cId="0" sldId="2147483710"/>
            <pc:sldLayoutMk cId="0" sldId="2147483656"/>
          </pc:sldLayoutMkLst>
        </pc:sldLayoutChg>
        <pc:sldLayoutChg chg="del">
          <pc:chgData name="STITCH _H" userId="c5a7cc19e1877f5a" providerId="LiveId" clId="{E6DBFBE6-060D-4A9B-9FAB-A27FBC2E212E}" dt="2024-06-01T07:36:42.525" v="7209" actId="47"/>
          <pc:sldLayoutMkLst>
            <pc:docMk/>
            <pc:sldMasterMk cId="0" sldId="2147483710"/>
            <pc:sldLayoutMk cId="0" sldId="2147483657"/>
          </pc:sldLayoutMkLst>
        </pc:sldLayoutChg>
        <pc:sldLayoutChg chg="del">
          <pc:chgData name="STITCH _H" userId="c5a7cc19e1877f5a" providerId="LiveId" clId="{E6DBFBE6-060D-4A9B-9FAB-A27FBC2E212E}" dt="2024-06-01T07:36:54.510" v="7221" actId="47"/>
          <pc:sldLayoutMkLst>
            <pc:docMk/>
            <pc:sldMasterMk cId="0" sldId="2147483710"/>
            <pc:sldLayoutMk cId="0" sldId="2147483661"/>
          </pc:sldLayoutMkLst>
        </pc:sldLayoutChg>
        <pc:sldLayoutChg chg="del">
          <pc:chgData name="STITCH _H" userId="c5a7cc19e1877f5a" providerId="LiveId" clId="{E6DBFBE6-060D-4A9B-9FAB-A27FBC2E212E}" dt="2024-06-01T07:36:37.276" v="7198" actId="47"/>
          <pc:sldLayoutMkLst>
            <pc:docMk/>
            <pc:sldMasterMk cId="0" sldId="2147483710"/>
            <pc:sldLayoutMk cId="0" sldId="2147483662"/>
          </pc:sldLayoutMkLst>
        </pc:sldLayoutChg>
        <pc:sldLayoutChg chg="del">
          <pc:chgData name="STITCH _H" userId="c5a7cc19e1877f5a" providerId="LiveId" clId="{E6DBFBE6-060D-4A9B-9FAB-A27FBC2E212E}" dt="2024-06-01T07:36:39.979" v="7204" actId="47"/>
          <pc:sldLayoutMkLst>
            <pc:docMk/>
            <pc:sldMasterMk cId="0" sldId="2147483710"/>
            <pc:sldLayoutMk cId="0" sldId="2147483663"/>
          </pc:sldLayoutMkLst>
        </pc:sldLayoutChg>
        <pc:sldLayoutChg chg="del">
          <pc:chgData name="STITCH _H" userId="c5a7cc19e1877f5a" providerId="LiveId" clId="{E6DBFBE6-060D-4A9B-9FAB-A27FBC2E212E}" dt="2024-06-01T07:36:48.870" v="7213" actId="47"/>
          <pc:sldLayoutMkLst>
            <pc:docMk/>
            <pc:sldMasterMk cId="0" sldId="2147483710"/>
            <pc:sldLayoutMk cId="0" sldId="2147483664"/>
          </pc:sldLayoutMkLst>
        </pc:sldLayoutChg>
        <pc:sldLayoutChg chg="del">
          <pc:chgData name="STITCH _H" userId="c5a7cc19e1877f5a" providerId="LiveId" clId="{E6DBFBE6-060D-4A9B-9FAB-A27FBC2E212E}" dt="2024-06-01T07:36:50.112" v="7215" actId="47"/>
          <pc:sldLayoutMkLst>
            <pc:docMk/>
            <pc:sldMasterMk cId="0" sldId="2147483710"/>
            <pc:sldLayoutMk cId="0" sldId="2147483665"/>
          </pc:sldLayoutMkLst>
        </pc:sldLayoutChg>
        <pc:sldLayoutChg chg="del">
          <pc:chgData name="STITCH _H" userId="c5a7cc19e1877f5a" providerId="LiveId" clId="{E6DBFBE6-060D-4A9B-9FAB-A27FBC2E212E}" dt="2024-06-01T07:36:53.948" v="7220" actId="47"/>
          <pc:sldLayoutMkLst>
            <pc:docMk/>
            <pc:sldMasterMk cId="0" sldId="2147483710"/>
            <pc:sldLayoutMk cId="0" sldId="2147483668"/>
          </pc:sldLayoutMkLst>
        </pc:sldLayoutChg>
        <pc:sldLayoutChg chg="del">
          <pc:chgData name="STITCH _H" userId="c5a7cc19e1877f5a" providerId="LiveId" clId="{E6DBFBE6-060D-4A9B-9FAB-A27FBC2E212E}" dt="2024-06-01T07:36:56.369" v="7223" actId="47"/>
          <pc:sldLayoutMkLst>
            <pc:docMk/>
            <pc:sldMasterMk cId="0" sldId="2147483710"/>
            <pc:sldLayoutMk cId="0" sldId="2147483669"/>
          </pc:sldLayoutMkLst>
        </pc:sldLayoutChg>
        <pc:sldLayoutChg chg="del">
          <pc:chgData name="STITCH _H" userId="c5a7cc19e1877f5a" providerId="LiveId" clId="{E6DBFBE6-060D-4A9B-9FAB-A27FBC2E212E}" dt="2024-06-01T07:36:49.432" v="7214" actId="47"/>
          <pc:sldLayoutMkLst>
            <pc:docMk/>
            <pc:sldMasterMk cId="0" sldId="2147483710"/>
            <pc:sldLayoutMk cId="0" sldId="2147483670"/>
          </pc:sldLayoutMkLst>
        </pc:sldLayoutChg>
        <pc:sldLayoutChg chg="del">
          <pc:chgData name="STITCH _H" userId="c5a7cc19e1877f5a" providerId="LiveId" clId="{E6DBFBE6-060D-4A9B-9FAB-A27FBC2E212E}" dt="2024-06-01T07:36:50.732" v="7216" actId="47"/>
          <pc:sldLayoutMkLst>
            <pc:docMk/>
            <pc:sldMasterMk cId="0" sldId="2147483710"/>
            <pc:sldLayoutMk cId="0" sldId="2147483671"/>
          </pc:sldLayoutMkLst>
        </pc:sldLayoutChg>
        <pc:sldLayoutChg chg="del">
          <pc:chgData name="STITCH _H" userId="c5a7cc19e1877f5a" providerId="LiveId" clId="{E6DBFBE6-060D-4A9B-9FAB-A27FBC2E212E}" dt="2024-06-01T07:27:14.173" v="6686" actId="47"/>
          <pc:sldLayoutMkLst>
            <pc:docMk/>
            <pc:sldMasterMk cId="0" sldId="2147483710"/>
            <pc:sldLayoutMk cId="0" sldId="2147483673"/>
          </pc:sldLayoutMkLst>
        </pc:sldLayoutChg>
        <pc:sldLayoutChg chg="del">
          <pc:chgData name="STITCH _H" userId="c5a7cc19e1877f5a" providerId="LiveId" clId="{E6DBFBE6-060D-4A9B-9FAB-A27FBC2E212E}" dt="2024-05-31T08:51:49.817" v="5602" actId="47"/>
          <pc:sldLayoutMkLst>
            <pc:docMk/>
            <pc:sldMasterMk cId="0" sldId="2147483710"/>
            <pc:sldLayoutMk cId="0" sldId="2147483676"/>
          </pc:sldLayoutMkLst>
        </pc:sldLayoutChg>
        <pc:sldLayoutChg chg="del">
          <pc:chgData name="STITCH _H" userId="c5a7cc19e1877f5a" providerId="LiveId" clId="{E6DBFBE6-060D-4A9B-9FAB-A27FBC2E212E}" dt="2024-06-01T07:36:39.463" v="7203" actId="47"/>
          <pc:sldLayoutMkLst>
            <pc:docMk/>
            <pc:sldMasterMk cId="0" sldId="2147483710"/>
            <pc:sldLayoutMk cId="0" sldId="2147483678"/>
          </pc:sldLayoutMkLst>
        </pc:sldLayoutChg>
        <pc:sldLayoutChg chg="del">
          <pc:chgData name="STITCH _H" userId="c5a7cc19e1877f5a" providerId="LiveId" clId="{E6DBFBE6-060D-4A9B-9FAB-A27FBC2E212E}" dt="2024-06-01T07:36:37.683" v="7199" actId="47"/>
          <pc:sldLayoutMkLst>
            <pc:docMk/>
            <pc:sldMasterMk cId="0" sldId="2147483710"/>
            <pc:sldLayoutMk cId="0" sldId="2147483679"/>
          </pc:sldLayoutMkLst>
        </pc:sldLayoutChg>
        <pc:sldLayoutChg chg="del">
          <pc:chgData name="STITCH _H" userId="c5a7cc19e1877f5a" providerId="LiveId" clId="{E6DBFBE6-060D-4A9B-9FAB-A27FBC2E212E}" dt="2024-06-01T07:36:38.464" v="7201" actId="47"/>
          <pc:sldLayoutMkLst>
            <pc:docMk/>
            <pc:sldMasterMk cId="0" sldId="2147483710"/>
            <pc:sldLayoutMk cId="0" sldId="2147483682"/>
          </pc:sldLayoutMkLst>
        </pc:sldLayoutChg>
        <pc:sldLayoutChg chg="del">
          <pc:chgData name="STITCH _H" userId="c5a7cc19e1877f5a" providerId="LiveId" clId="{E6DBFBE6-060D-4A9B-9FAB-A27FBC2E212E}" dt="2024-06-01T07:36:38.948" v="7202" actId="47"/>
          <pc:sldLayoutMkLst>
            <pc:docMk/>
            <pc:sldMasterMk cId="0" sldId="2147483710"/>
            <pc:sldLayoutMk cId="0" sldId="2147483683"/>
          </pc:sldLayoutMkLst>
        </pc:sldLayoutChg>
        <pc:sldLayoutChg chg="del">
          <pc:chgData name="STITCH _H" userId="c5a7cc19e1877f5a" providerId="LiveId" clId="{E6DBFBE6-060D-4A9B-9FAB-A27FBC2E212E}" dt="2024-06-01T07:36:38.042" v="7200" actId="47"/>
          <pc:sldLayoutMkLst>
            <pc:docMk/>
            <pc:sldMasterMk cId="0" sldId="2147483710"/>
            <pc:sldLayoutMk cId="0" sldId="2147483687"/>
          </pc:sldLayoutMkLst>
        </pc:sldLayoutChg>
        <pc:sldLayoutChg chg="del">
          <pc:chgData name="STITCH _H" userId="c5a7cc19e1877f5a" providerId="LiveId" clId="{E6DBFBE6-060D-4A9B-9FAB-A27FBC2E212E}" dt="2024-06-01T07:36:40.385" v="7205" actId="47"/>
          <pc:sldLayoutMkLst>
            <pc:docMk/>
            <pc:sldMasterMk cId="0" sldId="2147483710"/>
            <pc:sldLayoutMk cId="0" sldId="2147483688"/>
          </pc:sldLayoutMkLst>
        </pc:sldLayoutChg>
        <pc:sldLayoutChg chg="del">
          <pc:chgData name="STITCH _H" userId="c5a7cc19e1877f5a" providerId="LiveId" clId="{E6DBFBE6-060D-4A9B-9FAB-A27FBC2E212E}" dt="2024-05-30T13:05:28.135" v="1370" actId="47"/>
          <pc:sldLayoutMkLst>
            <pc:docMk/>
            <pc:sldMasterMk cId="0" sldId="2147483710"/>
            <pc:sldLayoutMk cId="0" sldId="2147483689"/>
          </pc:sldLayoutMkLst>
        </pc:sldLayoutChg>
        <pc:sldLayoutChg chg="del">
          <pc:chgData name="STITCH _H" userId="c5a7cc19e1877f5a" providerId="LiveId" clId="{E6DBFBE6-060D-4A9B-9FAB-A27FBC2E212E}" dt="2024-06-01T07:36:40.901" v="7206" actId="47"/>
          <pc:sldLayoutMkLst>
            <pc:docMk/>
            <pc:sldMasterMk cId="0" sldId="2147483710"/>
            <pc:sldLayoutMk cId="0" sldId="2147483691"/>
          </pc:sldLayoutMkLst>
        </pc:sldLayoutChg>
        <pc:sldLayoutChg chg="del">
          <pc:chgData name="STITCH _H" userId="c5a7cc19e1877f5a" providerId="LiveId" clId="{E6DBFBE6-060D-4A9B-9FAB-A27FBC2E212E}" dt="2024-05-30T13:06:12.908" v="1374" actId="47"/>
          <pc:sldLayoutMkLst>
            <pc:docMk/>
            <pc:sldMasterMk cId="0" sldId="2147483710"/>
            <pc:sldLayoutMk cId="0" sldId="2147483692"/>
          </pc:sldLayoutMkLst>
        </pc:sldLayoutChg>
        <pc:sldLayoutChg chg="del">
          <pc:chgData name="STITCH _H" userId="c5a7cc19e1877f5a" providerId="LiveId" clId="{E6DBFBE6-060D-4A9B-9FAB-A27FBC2E212E}" dt="2024-05-29T17:24:24.668" v="120" actId="47"/>
          <pc:sldLayoutMkLst>
            <pc:docMk/>
            <pc:sldMasterMk cId="0" sldId="2147483710"/>
            <pc:sldLayoutMk cId="0" sldId="2147483693"/>
          </pc:sldLayoutMkLst>
        </pc:sldLayoutChg>
        <pc:sldLayoutChg chg="del">
          <pc:chgData name="STITCH _H" userId="c5a7cc19e1877f5a" providerId="LiveId" clId="{E6DBFBE6-060D-4A9B-9FAB-A27FBC2E212E}" dt="2024-06-01T07:36:43.728" v="7211" actId="47"/>
          <pc:sldLayoutMkLst>
            <pc:docMk/>
            <pc:sldMasterMk cId="0" sldId="2147483710"/>
            <pc:sldLayoutMk cId="0" sldId="2147483696"/>
          </pc:sldLayoutMkLst>
        </pc:sldLayoutChg>
        <pc:sldLayoutChg chg="del">
          <pc:chgData name="STITCH _H" userId="c5a7cc19e1877f5a" providerId="LiveId" clId="{E6DBFBE6-060D-4A9B-9FAB-A27FBC2E212E}" dt="2024-06-01T07:36:41.385" v="7207" actId="47"/>
          <pc:sldLayoutMkLst>
            <pc:docMk/>
            <pc:sldMasterMk cId="0" sldId="2147483710"/>
            <pc:sldLayoutMk cId="0" sldId="2147483697"/>
          </pc:sldLayoutMkLst>
        </pc:sldLayoutChg>
        <pc:sldLayoutChg chg="del">
          <pc:chgData name="STITCH _H" userId="c5a7cc19e1877f5a" providerId="LiveId" clId="{E6DBFBE6-060D-4A9B-9FAB-A27FBC2E212E}" dt="2024-06-01T07:36:41.885" v="7208" actId="47"/>
          <pc:sldLayoutMkLst>
            <pc:docMk/>
            <pc:sldMasterMk cId="0" sldId="2147483710"/>
            <pc:sldLayoutMk cId="0" sldId="2147483699"/>
          </pc:sldLayoutMkLst>
        </pc:sldLayoutChg>
        <pc:sldLayoutChg chg="del">
          <pc:chgData name="STITCH _H" userId="c5a7cc19e1877f5a" providerId="LiveId" clId="{E6DBFBE6-060D-4A9B-9FAB-A27FBC2E212E}" dt="2024-06-01T07:27:25.882" v="6687" actId="47"/>
          <pc:sldLayoutMkLst>
            <pc:docMk/>
            <pc:sldMasterMk cId="0" sldId="2147483710"/>
            <pc:sldLayoutMk cId="0" sldId="2147483700"/>
          </pc:sldLayoutMkLst>
        </pc:sldLayoutChg>
        <pc:sldLayoutChg chg="del">
          <pc:chgData name="STITCH _H" userId="c5a7cc19e1877f5a" providerId="LiveId" clId="{E6DBFBE6-060D-4A9B-9FAB-A27FBC2E212E}" dt="2024-06-01T07:36:36.605" v="7197" actId="47"/>
          <pc:sldLayoutMkLst>
            <pc:docMk/>
            <pc:sldMasterMk cId="0" sldId="2147483710"/>
            <pc:sldLayoutMk cId="0" sldId="2147483701"/>
          </pc:sldLayoutMkLst>
        </pc:sldLayoutChg>
        <pc:sldLayoutChg chg="del">
          <pc:chgData name="STITCH _H" userId="c5a7cc19e1877f5a" providerId="LiveId" clId="{E6DBFBE6-060D-4A9B-9FAB-A27FBC2E212E}" dt="2024-05-31T08:27:28.374" v="5579" actId="47"/>
          <pc:sldLayoutMkLst>
            <pc:docMk/>
            <pc:sldMasterMk cId="0" sldId="2147483710"/>
            <pc:sldLayoutMk cId="0" sldId="2147483702"/>
          </pc:sldLayoutMkLst>
        </pc:sldLayoutChg>
      </pc:sldMasterChg>
      <pc:sldMasterChg chg="del delSldLayout">
        <pc:chgData name="STITCH _H" userId="c5a7cc19e1877f5a" providerId="LiveId" clId="{E6DBFBE6-060D-4A9B-9FAB-A27FBC2E212E}" dt="2024-05-29T17:23:58.268" v="114" actId="47"/>
        <pc:sldMasterMkLst>
          <pc:docMk/>
          <pc:sldMasterMk cId="0" sldId="2147483711"/>
        </pc:sldMasterMkLst>
        <pc:sldLayoutChg chg="del">
          <pc:chgData name="STITCH _H" userId="c5a7cc19e1877f5a" providerId="LiveId" clId="{E6DBFBE6-060D-4A9B-9FAB-A27FBC2E212E}" dt="2024-05-29T17:23:58.268" v="114" actId="47"/>
          <pc:sldLayoutMkLst>
            <pc:docMk/>
            <pc:sldMasterMk cId="0" sldId="2147483711"/>
            <pc:sldLayoutMk cId="0" sldId="2147483706"/>
          </pc:sldLayoutMkLst>
        </pc:sldLayoutChg>
      </pc:sldMasterChg>
      <pc:sldMasterChg chg="del delSldLayout">
        <pc:chgData name="STITCH _H" userId="c5a7cc19e1877f5a" providerId="LiveId" clId="{E6DBFBE6-060D-4A9B-9FAB-A27FBC2E212E}" dt="2024-05-29T17:23:57.818" v="113" actId="47"/>
        <pc:sldMasterMkLst>
          <pc:docMk/>
          <pc:sldMasterMk cId="0" sldId="2147483712"/>
        </pc:sldMasterMkLst>
        <pc:sldLayoutChg chg="del">
          <pc:chgData name="STITCH _H" userId="c5a7cc19e1877f5a" providerId="LiveId" clId="{E6DBFBE6-060D-4A9B-9FAB-A27FBC2E212E}" dt="2024-05-29T17:23:57.818" v="113" actId="47"/>
          <pc:sldLayoutMkLst>
            <pc:docMk/>
            <pc:sldMasterMk cId="0" sldId="2147483712"/>
            <pc:sldLayoutMk cId="0" sldId="2147483707"/>
          </pc:sldLayoutMkLst>
        </pc:sldLayoutChg>
      </pc:sldMasterChg>
      <pc:sldMasterChg chg="del delSldLayout">
        <pc:chgData name="STITCH _H" userId="c5a7cc19e1877f5a" providerId="LiveId" clId="{E6DBFBE6-060D-4A9B-9FAB-A27FBC2E212E}" dt="2024-05-29T17:23:58.958" v="115" actId="47"/>
        <pc:sldMasterMkLst>
          <pc:docMk/>
          <pc:sldMasterMk cId="0" sldId="2147483713"/>
        </pc:sldMasterMkLst>
        <pc:sldLayoutChg chg="del">
          <pc:chgData name="STITCH _H" userId="c5a7cc19e1877f5a" providerId="LiveId" clId="{E6DBFBE6-060D-4A9B-9FAB-A27FBC2E212E}" dt="2024-05-29T17:23:58.958" v="115" actId="47"/>
          <pc:sldLayoutMkLst>
            <pc:docMk/>
            <pc:sldMasterMk cId="0" sldId="2147483713"/>
            <pc:sldLayoutMk cId="0" sldId="2147483708"/>
          </pc:sldLayoutMkLst>
        </pc:sldLayoutChg>
        <pc:sldLayoutChg chg="del">
          <pc:chgData name="STITCH _H" userId="c5a7cc19e1877f5a" providerId="LiveId" clId="{E6DBFBE6-060D-4A9B-9FAB-A27FBC2E212E}" dt="2024-05-29T17:23:58.958" v="115" actId="47"/>
          <pc:sldLayoutMkLst>
            <pc:docMk/>
            <pc:sldMasterMk cId="0" sldId="2147483713"/>
            <pc:sldLayoutMk cId="0" sldId="2147483709"/>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9"/>
        <p:cNvGrpSpPr/>
        <p:nvPr/>
      </p:nvGrpSpPr>
      <p:grpSpPr>
        <a:xfrm>
          <a:off x="0" y="0"/>
          <a:ext cx="0" cy="0"/>
          <a:chOff x="0" y="0"/>
          <a:chExt cx="0" cy="0"/>
        </a:xfrm>
      </p:grpSpPr>
      <p:sp>
        <p:nvSpPr>
          <p:cNvPr id="460" name="Google Shape;460;g8f4bd20341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61" name="Google Shape;461;g8f4bd20341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5"/>
        <p:cNvGrpSpPr/>
        <p:nvPr/>
      </p:nvGrpSpPr>
      <p:grpSpPr>
        <a:xfrm>
          <a:off x="0" y="0"/>
          <a:ext cx="0" cy="0"/>
          <a:chOff x="0" y="0"/>
          <a:chExt cx="0" cy="0"/>
        </a:xfrm>
      </p:grpSpPr>
      <p:sp>
        <p:nvSpPr>
          <p:cNvPr id="956" name="Google Shape;956;ga1249ffcf0_1_1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57" name="Google Shape;957;ga1249ffcf0_1_1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8"/>
        <p:cNvGrpSpPr/>
        <p:nvPr/>
      </p:nvGrpSpPr>
      <p:grpSpPr>
        <a:xfrm>
          <a:off x="0" y="0"/>
          <a:ext cx="0" cy="0"/>
          <a:chOff x="0" y="0"/>
          <a:chExt cx="0" cy="0"/>
        </a:xfrm>
      </p:grpSpPr>
      <p:sp>
        <p:nvSpPr>
          <p:cNvPr id="609" name="Google Shape;609;g9f2cce1ec4_0_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10" name="Google Shape;610;g9f2cce1ec4_0_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3"/>
        <p:cNvGrpSpPr/>
        <p:nvPr/>
      </p:nvGrpSpPr>
      <p:grpSpPr>
        <a:xfrm>
          <a:off x="0" y="0"/>
          <a:ext cx="0" cy="0"/>
          <a:chOff x="0" y="0"/>
          <a:chExt cx="0" cy="0"/>
        </a:xfrm>
      </p:grpSpPr>
      <p:sp>
        <p:nvSpPr>
          <p:cNvPr id="474" name="Google Shape;474;g7b02797fa4_2_179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75" name="Google Shape;475;g7b02797fa4_2_179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9"/>
        <p:cNvGrpSpPr/>
        <p:nvPr/>
      </p:nvGrpSpPr>
      <p:grpSpPr>
        <a:xfrm>
          <a:off x="0" y="0"/>
          <a:ext cx="0" cy="0"/>
          <a:chOff x="0" y="0"/>
          <a:chExt cx="0" cy="0"/>
        </a:xfrm>
      </p:grpSpPr>
      <p:sp>
        <p:nvSpPr>
          <p:cNvPr id="1330" name="Google Shape;1330;ga1249ffcf0_1_17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31" name="Google Shape;1331;ga1249ffcf0_1_17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6"/>
        <p:cNvGrpSpPr/>
        <p:nvPr/>
      </p:nvGrpSpPr>
      <p:grpSpPr>
        <a:xfrm>
          <a:off x="0" y="0"/>
          <a:ext cx="0" cy="0"/>
          <a:chOff x="0" y="0"/>
          <a:chExt cx="0" cy="0"/>
        </a:xfrm>
      </p:grpSpPr>
      <p:sp>
        <p:nvSpPr>
          <p:cNvPr id="787" name="Google Shape;787;ga1249ffcf0_1_8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8" name="Google Shape;788;ga1249ffcf0_1_8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0"/>
        <p:cNvGrpSpPr/>
        <p:nvPr/>
      </p:nvGrpSpPr>
      <p:grpSpPr>
        <a:xfrm>
          <a:off x="0" y="0"/>
          <a:ext cx="0" cy="0"/>
          <a:chOff x="0" y="0"/>
          <a:chExt cx="0" cy="0"/>
        </a:xfrm>
      </p:grpSpPr>
      <p:sp>
        <p:nvSpPr>
          <p:cNvPr id="591" name="Google Shape;591;ga1249ffcf0_0_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92" name="Google Shape;592;ga1249ffcf0_0_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6"/>
        <p:cNvGrpSpPr/>
        <p:nvPr/>
      </p:nvGrpSpPr>
      <p:grpSpPr>
        <a:xfrm>
          <a:off x="0" y="0"/>
          <a:ext cx="0" cy="0"/>
          <a:chOff x="0" y="0"/>
          <a:chExt cx="0" cy="0"/>
        </a:xfrm>
      </p:grpSpPr>
      <p:sp>
        <p:nvSpPr>
          <p:cNvPr id="467" name="Google Shape;467;g8f6f6f201e_0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68" name="Google Shape;468;g8f6f6f201e_0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0"/>
        <p:cNvGrpSpPr/>
        <p:nvPr/>
      </p:nvGrpSpPr>
      <p:grpSpPr>
        <a:xfrm>
          <a:off x="0" y="0"/>
          <a:ext cx="0" cy="0"/>
          <a:chOff x="0" y="0"/>
          <a:chExt cx="0" cy="0"/>
        </a:xfrm>
      </p:grpSpPr>
      <p:sp>
        <p:nvSpPr>
          <p:cNvPr id="1001" name="Google Shape;1001;ga1249ffcf0_1_1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2" name="Google Shape;1002;ga1249ffcf0_1_1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3"/>
        <p:cNvGrpSpPr/>
        <p:nvPr/>
      </p:nvGrpSpPr>
      <p:grpSpPr>
        <a:xfrm>
          <a:off x="0" y="0"/>
          <a:ext cx="0" cy="0"/>
          <a:chOff x="0" y="0"/>
          <a:chExt cx="0" cy="0"/>
        </a:xfrm>
      </p:grpSpPr>
      <p:sp>
        <p:nvSpPr>
          <p:cNvPr id="684" name="Google Shape;684;g7b02797fa4_2_3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85" name="Google Shape;685;g7b02797fa4_2_3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0"/>
        <p:cNvGrpSpPr/>
        <p:nvPr/>
      </p:nvGrpSpPr>
      <p:grpSpPr>
        <a:xfrm>
          <a:off x="0" y="0"/>
          <a:ext cx="0" cy="0"/>
          <a:chOff x="0" y="0"/>
          <a:chExt cx="0" cy="0"/>
        </a:xfrm>
      </p:grpSpPr>
      <p:sp>
        <p:nvSpPr>
          <p:cNvPr id="481" name="Google Shape;481;g8f6f6f201e_0_7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82" name="Google Shape;482;g8f6f6f201e_0_7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2"/>
        <p:cNvGrpSpPr/>
        <p:nvPr/>
      </p:nvGrpSpPr>
      <p:grpSpPr>
        <a:xfrm>
          <a:off x="0" y="0"/>
          <a:ext cx="0" cy="0"/>
          <a:chOff x="0" y="0"/>
          <a:chExt cx="0" cy="0"/>
        </a:xfrm>
      </p:grpSpPr>
      <p:sp>
        <p:nvSpPr>
          <p:cNvPr id="723" name="Google Shape;723;g7b02797fa4_2_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4" name="Google Shape;724;g7b02797fa4_2_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3"/>
        <p:cNvGrpSpPr/>
        <p:nvPr/>
      </p:nvGrpSpPr>
      <p:grpSpPr>
        <a:xfrm>
          <a:off x="0" y="0"/>
          <a:ext cx="0" cy="0"/>
          <a:chOff x="0" y="0"/>
          <a:chExt cx="0" cy="0"/>
        </a:xfrm>
      </p:grpSpPr>
      <p:sp>
        <p:nvSpPr>
          <p:cNvPr id="474" name="Google Shape;474;g7b02797fa4_2_179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75" name="Google Shape;475;g7b02797fa4_2_179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2206258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2"/>
        <p:cNvGrpSpPr/>
        <p:nvPr/>
      </p:nvGrpSpPr>
      <p:grpSpPr>
        <a:xfrm>
          <a:off x="0" y="0"/>
          <a:ext cx="0" cy="0"/>
          <a:chOff x="0" y="0"/>
          <a:chExt cx="0" cy="0"/>
        </a:xfrm>
      </p:grpSpPr>
      <p:sp>
        <p:nvSpPr>
          <p:cNvPr id="723" name="Google Shape;723;g7b02797fa4_2_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4" name="Google Shape;724;g7b02797fa4_2_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7646816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3"/>
        <p:cNvGrpSpPr/>
        <p:nvPr/>
      </p:nvGrpSpPr>
      <p:grpSpPr>
        <a:xfrm>
          <a:off x="0" y="0"/>
          <a:ext cx="0" cy="0"/>
          <a:chOff x="0" y="0"/>
          <a:chExt cx="0" cy="0"/>
        </a:xfrm>
      </p:grpSpPr>
      <p:sp>
        <p:nvSpPr>
          <p:cNvPr id="474" name="Google Shape;474;g7b02797fa4_2_179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75" name="Google Shape;475;g7b02797fa4_2_179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7776863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5"/>
        <p:cNvGrpSpPr/>
        <p:nvPr/>
      </p:nvGrpSpPr>
      <p:grpSpPr>
        <a:xfrm>
          <a:off x="0" y="0"/>
          <a:ext cx="0" cy="0"/>
          <a:chOff x="0" y="0"/>
          <a:chExt cx="0" cy="0"/>
        </a:xfrm>
      </p:grpSpPr>
      <p:sp>
        <p:nvSpPr>
          <p:cNvPr id="626" name="Google Shape;626;g7b02797fa4_0_6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27" name="Google Shape;627;g7b02797fa4_0_6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7"/>
        <p:cNvGrpSpPr/>
        <p:nvPr/>
      </p:nvGrpSpPr>
      <p:grpSpPr>
        <a:xfrm>
          <a:off x="0" y="0"/>
          <a:ext cx="0" cy="0"/>
          <a:chOff x="0" y="0"/>
          <a:chExt cx="0" cy="0"/>
        </a:xfrm>
      </p:grpSpPr>
      <p:sp>
        <p:nvSpPr>
          <p:cNvPr id="1438" name="Google Shape;1438;ga1249ffcf0_1_2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39" name="Google Shape;1439;ga1249ffcf0_1_2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7"/>
        <p:cNvGrpSpPr/>
        <p:nvPr/>
      </p:nvGrpSpPr>
      <p:grpSpPr>
        <a:xfrm>
          <a:off x="0" y="0"/>
          <a:ext cx="0" cy="0"/>
          <a:chOff x="0" y="0"/>
          <a:chExt cx="0" cy="0"/>
        </a:xfrm>
      </p:grpSpPr>
      <p:sp>
        <p:nvSpPr>
          <p:cNvPr id="1288" name="Google Shape;1288;g7b02797fa4_2_18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89" name="Google Shape;1289;g7b02797fa4_2_18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3"/>
        <p:cNvGrpSpPr/>
        <p:nvPr/>
      </p:nvGrpSpPr>
      <p:grpSpPr>
        <a:xfrm>
          <a:off x="0" y="0"/>
          <a:ext cx="0" cy="0"/>
          <a:chOff x="0" y="0"/>
          <a:chExt cx="0" cy="0"/>
        </a:xfrm>
      </p:grpSpPr>
      <p:sp>
        <p:nvSpPr>
          <p:cNvPr id="474" name="Google Shape;474;g7b02797fa4_2_179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75" name="Google Shape;475;g7b02797fa4_2_179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0186786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8"/>
        <p:cNvGrpSpPr/>
        <p:nvPr/>
      </p:nvGrpSpPr>
      <p:grpSpPr>
        <a:xfrm>
          <a:off x="0" y="0"/>
          <a:ext cx="0" cy="0"/>
          <a:chOff x="0" y="0"/>
          <a:chExt cx="0" cy="0"/>
        </a:xfrm>
      </p:grpSpPr>
      <p:sp>
        <p:nvSpPr>
          <p:cNvPr id="499" name="Google Shape;499;g7b02797fa4_2_1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00" name="Google Shape;500;g7b02797fa4_2_15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7"/>
        <p:cNvGrpSpPr/>
        <p:nvPr/>
      </p:nvGrpSpPr>
      <p:grpSpPr>
        <a:xfrm>
          <a:off x="0" y="0"/>
          <a:ext cx="0" cy="0"/>
          <a:chOff x="0" y="0"/>
          <a:chExt cx="0" cy="0"/>
        </a:xfrm>
      </p:grpSpPr>
      <p:sp>
        <p:nvSpPr>
          <p:cNvPr id="678" name="Google Shape;678;ga1249ffcf0_1_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79" name="Google Shape;679;ga1249ffcf0_1_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accent5"/>
        </a:solidFill>
        <a:effectLst/>
      </p:bgPr>
    </p:bg>
    <p:spTree>
      <p:nvGrpSpPr>
        <p:cNvPr id="1" name="Shape 8"/>
        <p:cNvGrpSpPr/>
        <p:nvPr/>
      </p:nvGrpSpPr>
      <p:grpSpPr>
        <a:xfrm>
          <a:off x="0" y="0"/>
          <a:ext cx="0" cy="0"/>
          <a:chOff x="0" y="0"/>
          <a:chExt cx="0" cy="0"/>
        </a:xfrm>
      </p:grpSpPr>
      <p:sp>
        <p:nvSpPr>
          <p:cNvPr id="9" name="Google Shape;9;p2"/>
          <p:cNvSpPr/>
          <p:nvPr/>
        </p:nvSpPr>
        <p:spPr>
          <a:xfrm>
            <a:off x="-3537625" y="711975"/>
            <a:ext cx="7035600" cy="3277200"/>
          </a:xfrm>
          <a:prstGeom prst="triangle">
            <a:avLst>
              <a:gd name="adj" fmla="val 50000"/>
            </a:avLst>
          </a:prstGeom>
          <a:noFill/>
          <a:ln w="1905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10;p2"/>
          <p:cNvSpPr/>
          <p:nvPr/>
        </p:nvSpPr>
        <p:spPr>
          <a:xfrm>
            <a:off x="0" y="1255025"/>
            <a:ext cx="4322700" cy="3891000"/>
          </a:xfrm>
          <a:prstGeom prst="rtTriangl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1;p2"/>
          <p:cNvSpPr/>
          <p:nvPr/>
        </p:nvSpPr>
        <p:spPr>
          <a:xfrm flipH="1">
            <a:off x="1034200" y="0"/>
            <a:ext cx="10867800" cy="5143500"/>
          </a:xfrm>
          <a:prstGeom prst="triangle">
            <a:avLst>
              <a:gd name="adj" fmla="val 49850"/>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2"/>
          <p:cNvSpPr txBox="1">
            <a:spLocks noGrp="1"/>
          </p:cNvSpPr>
          <p:nvPr>
            <p:ph type="ctrTitle"/>
          </p:nvPr>
        </p:nvSpPr>
        <p:spPr>
          <a:xfrm>
            <a:off x="3805750" y="2198675"/>
            <a:ext cx="4322700" cy="1508400"/>
          </a:xfrm>
          <a:prstGeom prst="rect">
            <a:avLst/>
          </a:prstGeom>
        </p:spPr>
        <p:txBody>
          <a:bodyPr spcFirstLastPara="1" wrap="square" lIns="91425" tIns="91425" rIns="91425" bIns="91425" anchor="ctr" anchorCtr="0">
            <a:noAutofit/>
          </a:bodyPr>
          <a:lstStyle>
            <a:lvl1pPr lvl="0" algn="r">
              <a:lnSpc>
                <a:spcPct val="90000"/>
              </a:lnSpc>
              <a:spcBef>
                <a:spcPts val="0"/>
              </a:spcBef>
              <a:spcAft>
                <a:spcPts val="0"/>
              </a:spcAft>
              <a:buClr>
                <a:schemeClr val="lt1"/>
              </a:buClr>
              <a:buSzPts val="4700"/>
              <a:buFont typeface="Julius Sans One"/>
              <a:buNone/>
              <a:defRPr sz="4000" b="1">
                <a:solidFill>
                  <a:schemeClr val="lt1"/>
                </a:solidFill>
                <a:latin typeface="Julius Sans One"/>
                <a:ea typeface="Julius Sans One"/>
                <a:cs typeface="Julius Sans One"/>
                <a:sym typeface="Julius Sans One"/>
              </a:defRPr>
            </a:lvl1pPr>
            <a:lvl2pPr lvl="1" algn="ctr">
              <a:spcBef>
                <a:spcPts val="0"/>
              </a:spcBef>
              <a:spcAft>
                <a:spcPts val="0"/>
              </a:spcAft>
              <a:buClr>
                <a:schemeClr val="lt1"/>
              </a:buClr>
              <a:buSzPts val="6000"/>
              <a:buNone/>
              <a:defRPr sz="6000">
                <a:solidFill>
                  <a:schemeClr val="lt1"/>
                </a:solidFill>
              </a:defRPr>
            </a:lvl2pPr>
            <a:lvl3pPr lvl="2" algn="ctr">
              <a:spcBef>
                <a:spcPts val="0"/>
              </a:spcBef>
              <a:spcAft>
                <a:spcPts val="0"/>
              </a:spcAft>
              <a:buClr>
                <a:schemeClr val="lt1"/>
              </a:buClr>
              <a:buSzPts val="6000"/>
              <a:buNone/>
              <a:defRPr sz="6000">
                <a:solidFill>
                  <a:schemeClr val="lt1"/>
                </a:solidFill>
              </a:defRPr>
            </a:lvl3pPr>
            <a:lvl4pPr lvl="3" algn="ctr">
              <a:spcBef>
                <a:spcPts val="0"/>
              </a:spcBef>
              <a:spcAft>
                <a:spcPts val="0"/>
              </a:spcAft>
              <a:buClr>
                <a:schemeClr val="lt1"/>
              </a:buClr>
              <a:buSzPts val="6000"/>
              <a:buNone/>
              <a:defRPr sz="6000">
                <a:solidFill>
                  <a:schemeClr val="lt1"/>
                </a:solidFill>
              </a:defRPr>
            </a:lvl4pPr>
            <a:lvl5pPr lvl="4" algn="ctr">
              <a:spcBef>
                <a:spcPts val="0"/>
              </a:spcBef>
              <a:spcAft>
                <a:spcPts val="0"/>
              </a:spcAft>
              <a:buClr>
                <a:schemeClr val="lt1"/>
              </a:buClr>
              <a:buSzPts val="6000"/>
              <a:buNone/>
              <a:defRPr sz="6000">
                <a:solidFill>
                  <a:schemeClr val="lt1"/>
                </a:solidFill>
              </a:defRPr>
            </a:lvl5pPr>
            <a:lvl6pPr lvl="5" algn="ctr">
              <a:spcBef>
                <a:spcPts val="0"/>
              </a:spcBef>
              <a:spcAft>
                <a:spcPts val="0"/>
              </a:spcAft>
              <a:buClr>
                <a:schemeClr val="lt1"/>
              </a:buClr>
              <a:buSzPts val="6000"/>
              <a:buNone/>
              <a:defRPr sz="6000">
                <a:solidFill>
                  <a:schemeClr val="lt1"/>
                </a:solidFill>
              </a:defRPr>
            </a:lvl6pPr>
            <a:lvl7pPr lvl="6" algn="ctr">
              <a:spcBef>
                <a:spcPts val="0"/>
              </a:spcBef>
              <a:spcAft>
                <a:spcPts val="0"/>
              </a:spcAft>
              <a:buClr>
                <a:schemeClr val="lt1"/>
              </a:buClr>
              <a:buSzPts val="6000"/>
              <a:buNone/>
              <a:defRPr sz="6000">
                <a:solidFill>
                  <a:schemeClr val="lt1"/>
                </a:solidFill>
              </a:defRPr>
            </a:lvl7pPr>
            <a:lvl8pPr lvl="7" algn="ctr">
              <a:spcBef>
                <a:spcPts val="0"/>
              </a:spcBef>
              <a:spcAft>
                <a:spcPts val="0"/>
              </a:spcAft>
              <a:buClr>
                <a:schemeClr val="lt1"/>
              </a:buClr>
              <a:buSzPts val="6000"/>
              <a:buNone/>
              <a:defRPr sz="6000">
                <a:solidFill>
                  <a:schemeClr val="lt1"/>
                </a:solidFill>
              </a:defRPr>
            </a:lvl8pPr>
            <a:lvl9pPr lvl="8" algn="ctr">
              <a:spcBef>
                <a:spcPts val="0"/>
              </a:spcBef>
              <a:spcAft>
                <a:spcPts val="0"/>
              </a:spcAft>
              <a:buClr>
                <a:schemeClr val="lt1"/>
              </a:buClr>
              <a:buSzPts val="6000"/>
              <a:buNone/>
              <a:defRPr sz="6000">
                <a:solidFill>
                  <a:schemeClr val="lt1"/>
                </a:solidFill>
              </a:defRPr>
            </a:lvl9pPr>
          </a:lstStyle>
          <a:p>
            <a:endParaRPr/>
          </a:p>
        </p:txBody>
      </p:sp>
      <p:sp>
        <p:nvSpPr>
          <p:cNvPr id="13" name="Google Shape;13;p2"/>
          <p:cNvSpPr txBox="1">
            <a:spLocks noGrp="1"/>
          </p:cNvSpPr>
          <p:nvPr>
            <p:ph type="subTitle" idx="1"/>
          </p:nvPr>
        </p:nvSpPr>
        <p:spPr>
          <a:xfrm>
            <a:off x="4299250" y="4154375"/>
            <a:ext cx="3829200" cy="248400"/>
          </a:xfrm>
          <a:prstGeom prst="rect">
            <a:avLst/>
          </a:prstGeom>
        </p:spPr>
        <p:txBody>
          <a:bodyPr spcFirstLastPara="1" wrap="square" lIns="91425" tIns="91425" rIns="91425" bIns="91425" anchor="t" anchorCtr="0">
            <a:noAutofit/>
          </a:bodyPr>
          <a:lstStyle>
            <a:lvl1pPr lvl="0" algn="r">
              <a:lnSpc>
                <a:spcPct val="100000"/>
              </a:lnSpc>
              <a:spcBef>
                <a:spcPts val="0"/>
              </a:spcBef>
              <a:spcAft>
                <a:spcPts val="0"/>
              </a:spcAft>
              <a:buClr>
                <a:schemeClr val="lt1"/>
              </a:buClr>
              <a:buSzPts val="2800"/>
              <a:buFont typeface="Questrial"/>
              <a:buNone/>
              <a:defRPr sz="1400">
                <a:solidFill>
                  <a:schemeClr val="lt1"/>
                </a:solidFill>
                <a:latin typeface="Didact Gothic"/>
                <a:ea typeface="Didact Gothic"/>
                <a:cs typeface="Didact Gothic"/>
                <a:sym typeface="Didact Gothic"/>
              </a:defRPr>
            </a:lvl1pPr>
            <a:lvl2pPr lvl="1" algn="r">
              <a:lnSpc>
                <a:spcPct val="100000"/>
              </a:lnSpc>
              <a:spcBef>
                <a:spcPts val="0"/>
              </a:spcBef>
              <a:spcAft>
                <a:spcPts val="0"/>
              </a:spcAft>
              <a:buClr>
                <a:schemeClr val="lt1"/>
              </a:buClr>
              <a:buSzPts val="2800"/>
              <a:buFont typeface="Questrial"/>
              <a:buNone/>
              <a:defRPr sz="2800">
                <a:solidFill>
                  <a:schemeClr val="lt1"/>
                </a:solidFill>
                <a:latin typeface="Questrial"/>
                <a:ea typeface="Questrial"/>
                <a:cs typeface="Questrial"/>
                <a:sym typeface="Questrial"/>
              </a:defRPr>
            </a:lvl2pPr>
            <a:lvl3pPr lvl="2" algn="r">
              <a:lnSpc>
                <a:spcPct val="100000"/>
              </a:lnSpc>
              <a:spcBef>
                <a:spcPts val="0"/>
              </a:spcBef>
              <a:spcAft>
                <a:spcPts val="0"/>
              </a:spcAft>
              <a:buClr>
                <a:schemeClr val="lt1"/>
              </a:buClr>
              <a:buSzPts val="2800"/>
              <a:buFont typeface="Questrial"/>
              <a:buNone/>
              <a:defRPr sz="2800">
                <a:solidFill>
                  <a:schemeClr val="lt1"/>
                </a:solidFill>
                <a:latin typeface="Questrial"/>
                <a:ea typeface="Questrial"/>
                <a:cs typeface="Questrial"/>
                <a:sym typeface="Questrial"/>
              </a:defRPr>
            </a:lvl3pPr>
            <a:lvl4pPr lvl="3" algn="r">
              <a:lnSpc>
                <a:spcPct val="100000"/>
              </a:lnSpc>
              <a:spcBef>
                <a:spcPts val="0"/>
              </a:spcBef>
              <a:spcAft>
                <a:spcPts val="0"/>
              </a:spcAft>
              <a:buClr>
                <a:schemeClr val="lt1"/>
              </a:buClr>
              <a:buSzPts val="2800"/>
              <a:buFont typeface="Questrial"/>
              <a:buNone/>
              <a:defRPr sz="2800">
                <a:solidFill>
                  <a:schemeClr val="lt1"/>
                </a:solidFill>
                <a:latin typeface="Questrial"/>
                <a:ea typeface="Questrial"/>
                <a:cs typeface="Questrial"/>
                <a:sym typeface="Questrial"/>
              </a:defRPr>
            </a:lvl4pPr>
            <a:lvl5pPr lvl="4" algn="r">
              <a:lnSpc>
                <a:spcPct val="100000"/>
              </a:lnSpc>
              <a:spcBef>
                <a:spcPts val="0"/>
              </a:spcBef>
              <a:spcAft>
                <a:spcPts val="0"/>
              </a:spcAft>
              <a:buClr>
                <a:schemeClr val="lt1"/>
              </a:buClr>
              <a:buSzPts val="2800"/>
              <a:buFont typeface="Questrial"/>
              <a:buNone/>
              <a:defRPr sz="2800">
                <a:solidFill>
                  <a:schemeClr val="lt1"/>
                </a:solidFill>
                <a:latin typeface="Questrial"/>
                <a:ea typeface="Questrial"/>
                <a:cs typeface="Questrial"/>
                <a:sym typeface="Questrial"/>
              </a:defRPr>
            </a:lvl5pPr>
            <a:lvl6pPr lvl="5" algn="r">
              <a:lnSpc>
                <a:spcPct val="100000"/>
              </a:lnSpc>
              <a:spcBef>
                <a:spcPts val="0"/>
              </a:spcBef>
              <a:spcAft>
                <a:spcPts val="0"/>
              </a:spcAft>
              <a:buClr>
                <a:schemeClr val="lt1"/>
              </a:buClr>
              <a:buSzPts val="2800"/>
              <a:buFont typeface="Questrial"/>
              <a:buNone/>
              <a:defRPr sz="2800">
                <a:solidFill>
                  <a:schemeClr val="lt1"/>
                </a:solidFill>
                <a:latin typeface="Questrial"/>
                <a:ea typeface="Questrial"/>
                <a:cs typeface="Questrial"/>
                <a:sym typeface="Questrial"/>
              </a:defRPr>
            </a:lvl6pPr>
            <a:lvl7pPr lvl="6" algn="r">
              <a:lnSpc>
                <a:spcPct val="100000"/>
              </a:lnSpc>
              <a:spcBef>
                <a:spcPts val="0"/>
              </a:spcBef>
              <a:spcAft>
                <a:spcPts val="0"/>
              </a:spcAft>
              <a:buClr>
                <a:schemeClr val="lt1"/>
              </a:buClr>
              <a:buSzPts val="2800"/>
              <a:buFont typeface="Questrial"/>
              <a:buNone/>
              <a:defRPr sz="2800">
                <a:solidFill>
                  <a:schemeClr val="lt1"/>
                </a:solidFill>
                <a:latin typeface="Questrial"/>
                <a:ea typeface="Questrial"/>
                <a:cs typeface="Questrial"/>
                <a:sym typeface="Questrial"/>
              </a:defRPr>
            </a:lvl7pPr>
            <a:lvl8pPr lvl="7" algn="r">
              <a:lnSpc>
                <a:spcPct val="100000"/>
              </a:lnSpc>
              <a:spcBef>
                <a:spcPts val="0"/>
              </a:spcBef>
              <a:spcAft>
                <a:spcPts val="0"/>
              </a:spcAft>
              <a:buClr>
                <a:schemeClr val="lt1"/>
              </a:buClr>
              <a:buSzPts val="2800"/>
              <a:buFont typeface="Questrial"/>
              <a:buNone/>
              <a:defRPr sz="2800">
                <a:solidFill>
                  <a:schemeClr val="lt1"/>
                </a:solidFill>
                <a:latin typeface="Questrial"/>
                <a:ea typeface="Questrial"/>
                <a:cs typeface="Questrial"/>
                <a:sym typeface="Questrial"/>
              </a:defRPr>
            </a:lvl8pPr>
            <a:lvl9pPr lvl="8" algn="r">
              <a:lnSpc>
                <a:spcPct val="100000"/>
              </a:lnSpc>
              <a:spcBef>
                <a:spcPts val="0"/>
              </a:spcBef>
              <a:spcAft>
                <a:spcPts val="0"/>
              </a:spcAft>
              <a:buClr>
                <a:schemeClr val="lt1"/>
              </a:buClr>
              <a:buSzPts val="2800"/>
              <a:buFont typeface="Questrial"/>
              <a:buNone/>
              <a:defRPr sz="2800">
                <a:solidFill>
                  <a:schemeClr val="lt1"/>
                </a:solidFill>
                <a:latin typeface="Questrial"/>
                <a:ea typeface="Questrial"/>
                <a:cs typeface="Questrial"/>
                <a:sym typeface="Questrial"/>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bg>
      <p:bgPr>
        <a:solidFill>
          <a:schemeClr val="accent5"/>
        </a:solidFill>
        <a:effectLst/>
      </p:bgPr>
    </p:bg>
    <p:spTree>
      <p:nvGrpSpPr>
        <p:cNvPr id="1" name="Shape 20"/>
        <p:cNvGrpSpPr/>
        <p:nvPr/>
      </p:nvGrpSpPr>
      <p:grpSpPr>
        <a:xfrm>
          <a:off x="0" y="0"/>
          <a:ext cx="0" cy="0"/>
          <a:chOff x="0" y="0"/>
          <a:chExt cx="0" cy="0"/>
        </a:xfrm>
      </p:grpSpPr>
      <p:sp>
        <p:nvSpPr>
          <p:cNvPr id="21" name="Google Shape;21;p4"/>
          <p:cNvSpPr txBox="1">
            <a:spLocks noGrp="1"/>
          </p:cNvSpPr>
          <p:nvPr>
            <p:ph type="body" idx="1"/>
          </p:nvPr>
        </p:nvSpPr>
        <p:spPr>
          <a:xfrm>
            <a:off x="713225" y="1424150"/>
            <a:ext cx="6075000" cy="3259800"/>
          </a:xfrm>
          <a:prstGeom prst="rect">
            <a:avLst/>
          </a:prstGeom>
        </p:spPr>
        <p:txBody>
          <a:bodyPr spcFirstLastPara="1" wrap="square" lIns="91425" tIns="91425" rIns="91425" bIns="91425" anchor="t" anchorCtr="0">
            <a:noAutofit/>
          </a:bodyPr>
          <a:lstStyle>
            <a:lvl1pPr marL="457200" marR="50800" lvl="0" indent="-317500">
              <a:lnSpc>
                <a:spcPct val="100000"/>
              </a:lnSpc>
              <a:spcBef>
                <a:spcPts val="0"/>
              </a:spcBef>
              <a:spcAft>
                <a:spcPts val="0"/>
              </a:spcAft>
              <a:buClr>
                <a:schemeClr val="dk1"/>
              </a:buClr>
              <a:buSzPts val="1400"/>
              <a:buFont typeface="Didact Gothic"/>
              <a:buChar char="●"/>
              <a:defRPr>
                <a:solidFill>
                  <a:schemeClr val="dk1"/>
                </a:solidFill>
                <a:latin typeface="Didact Gothic"/>
                <a:ea typeface="Didact Gothic"/>
                <a:cs typeface="Didact Gothic"/>
                <a:sym typeface="Didact Gothic"/>
              </a:defRPr>
            </a:lvl1pPr>
            <a:lvl2pPr marL="914400" lvl="1" indent="-317500">
              <a:lnSpc>
                <a:spcPct val="100000"/>
              </a:lnSpc>
              <a:spcBef>
                <a:spcPts val="0"/>
              </a:spcBef>
              <a:spcAft>
                <a:spcPts val="0"/>
              </a:spcAft>
              <a:buClr>
                <a:schemeClr val="dk1"/>
              </a:buClr>
              <a:buSzPts val="1400"/>
              <a:buFont typeface="Didact Gothic"/>
              <a:buChar char="○"/>
              <a:defRPr>
                <a:solidFill>
                  <a:schemeClr val="dk1"/>
                </a:solidFill>
                <a:latin typeface="Didact Gothic"/>
                <a:ea typeface="Didact Gothic"/>
                <a:cs typeface="Didact Gothic"/>
                <a:sym typeface="Didact Gothic"/>
              </a:defRPr>
            </a:lvl2pPr>
            <a:lvl3pPr marL="1371600" lvl="2" indent="-317500">
              <a:spcBef>
                <a:spcPts val="1600"/>
              </a:spcBef>
              <a:spcAft>
                <a:spcPts val="0"/>
              </a:spcAft>
              <a:buClr>
                <a:schemeClr val="dk1"/>
              </a:buClr>
              <a:buSzPts val="1400"/>
              <a:buFont typeface="Didact Gothic"/>
              <a:buChar char="■"/>
              <a:defRPr>
                <a:solidFill>
                  <a:schemeClr val="dk1"/>
                </a:solidFill>
                <a:latin typeface="Didact Gothic"/>
                <a:ea typeface="Didact Gothic"/>
                <a:cs typeface="Didact Gothic"/>
                <a:sym typeface="Didact Gothic"/>
              </a:defRPr>
            </a:lvl3pPr>
            <a:lvl4pPr marL="1828800" lvl="3" indent="-317500">
              <a:spcBef>
                <a:spcPts val="1600"/>
              </a:spcBef>
              <a:spcAft>
                <a:spcPts val="0"/>
              </a:spcAft>
              <a:buClr>
                <a:schemeClr val="dk1"/>
              </a:buClr>
              <a:buSzPts val="1400"/>
              <a:buFont typeface="Didact Gothic"/>
              <a:buChar char="●"/>
              <a:defRPr>
                <a:solidFill>
                  <a:schemeClr val="dk1"/>
                </a:solidFill>
                <a:latin typeface="Didact Gothic"/>
                <a:ea typeface="Didact Gothic"/>
                <a:cs typeface="Didact Gothic"/>
                <a:sym typeface="Didact Gothic"/>
              </a:defRPr>
            </a:lvl4pPr>
            <a:lvl5pPr marL="2286000" lvl="4" indent="-317500">
              <a:spcBef>
                <a:spcPts val="1600"/>
              </a:spcBef>
              <a:spcAft>
                <a:spcPts val="0"/>
              </a:spcAft>
              <a:buClr>
                <a:schemeClr val="dk1"/>
              </a:buClr>
              <a:buSzPts val="1400"/>
              <a:buFont typeface="Didact Gothic"/>
              <a:buChar char="○"/>
              <a:defRPr>
                <a:solidFill>
                  <a:schemeClr val="dk1"/>
                </a:solidFill>
                <a:latin typeface="Didact Gothic"/>
                <a:ea typeface="Didact Gothic"/>
                <a:cs typeface="Didact Gothic"/>
                <a:sym typeface="Didact Gothic"/>
              </a:defRPr>
            </a:lvl5pPr>
            <a:lvl6pPr marL="2743200" lvl="5" indent="-317500">
              <a:spcBef>
                <a:spcPts val="1600"/>
              </a:spcBef>
              <a:spcAft>
                <a:spcPts val="0"/>
              </a:spcAft>
              <a:buClr>
                <a:schemeClr val="dk1"/>
              </a:buClr>
              <a:buSzPts val="1400"/>
              <a:buFont typeface="Didact Gothic"/>
              <a:buChar char="■"/>
              <a:defRPr>
                <a:solidFill>
                  <a:schemeClr val="dk1"/>
                </a:solidFill>
                <a:latin typeface="Didact Gothic"/>
                <a:ea typeface="Didact Gothic"/>
                <a:cs typeface="Didact Gothic"/>
                <a:sym typeface="Didact Gothic"/>
              </a:defRPr>
            </a:lvl6pPr>
            <a:lvl7pPr marL="3200400" lvl="6" indent="-317500">
              <a:spcBef>
                <a:spcPts val="1600"/>
              </a:spcBef>
              <a:spcAft>
                <a:spcPts val="0"/>
              </a:spcAft>
              <a:buClr>
                <a:schemeClr val="dk1"/>
              </a:buClr>
              <a:buSzPts val="1400"/>
              <a:buFont typeface="Didact Gothic"/>
              <a:buChar char="●"/>
              <a:defRPr>
                <a:solidFill>
                  <a:schemeClr val="dk1"/>
                </a:solidFill>
                <a:latin typeface="Didact Gothic"/>
                <a:ea typeface="Didact Gothic"/>
                <a:cs typeface="Didact Gothic"/>
                <a:sym typeface="Didact Gothic"/>
              </a:defRPr>
            </a:lvl7pPr>
            <a:lvl8pPr marL="3657600" lvl="7" indent="-317500">
              <a:spcBef>
                <a:spcPts val="1600"/>
              </a:spcBef>
              <a:spcAft>
                <a:spcPts val="0"/>
              </a:spcAft>
              <a:buClr>
                <a:schemeClr val="dk1"/>
              </a:buClr>
              <a:buSzPts val="1400"/>
              <a:buFont typeface="Didact Gothic"/>
              <a:buChar char="○"/>
              <a:defRPr>
                <a:solidFill>
                  <a:schemeClr val="dk1"/>
                </a:solidFill>
                <a:latin typeface="Didact Gothic"/>
                <a:ea typeface="Didact Gothic"/>
                <a:cs typeface="Didact Gothic"/>
                <a:sym typeface="Didact Gothic"/>
              </a:defRPr>
            </a:lvl8pPr>
            <a:lvl9pPr marL="4114800" lvl="8" indent="-317500">
              <a:spcBef>
                <a:spcPts val="1600"/>
              </a:spcBef>
              <a:spcAft>
                <a:spcPts val="1600"/>
              </a:spcAft>
              <a:buClr>
                <a:schemeClr val="dk1"/>
              </a:buClr>
              <a:buSzPts val="1400"/>
              <a:buFont typeface="Didact Gothic"/>
              <a:buChar char="■"/>
              <a:defRPr>
                <a:solidFill>
                  <a:schemeClr val="dk1"/>
                </a:solidFill>
                <a:latin typeface="Didact Gothic"/>
                <a:ea typeface="Didact Gothic"/>
                <a:cs typeface="Didact Gothic"/>
                <a:sym typeface="Didact Gothic"/>
              </a:defRPr>
            </a:lvl9pPr>
          </a:lstStyle>
          <a:p>
            <a:endParaRPr/>
          </a:p>
        </p:txBody>
      </p:sp>
      <p:sp>
        <p:nvSpPr>
          <p:cNvPr id="22" name="Google Shape;22;p4"/>
          <p:cNvSpPr txBox="1">
            <a:spLocks noGrp="1"/>
          </p:cNvSpPr>
          <p:nvPr>
            <p:ph type="title"/>
          </p:nvPr>
        </p:nvSpPr>
        <p:spPr>
          <a:xfrm>
            <a:off x="713225" y="530584"/>
            <a:ext cx="5768100" cy="5286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dk1"/>
              </a:buClr>
              <a:buSzPts val="2700"/>
              <a:buNone/>
              <a:defRPr sz="3000" b="1">
                <a:solidFill>
                  <a:schemeClr val="dk1"/>
                </a:solidFill>
              </a:defRPr>
            </a:lvl1pPr>
            <a:lvl2pPr lvl="1" rtl="0">
              <a:spcBef>
                <a:spcPts val="0"/>
              </a:spcBef>
              <a:spcAft>
                <a:spcPts val="0"/>
              </a:spcAft>
              <a:buClr>
                <a:schemeClr val="dk1"/>
              </a:buClr>
              <a:buSzPts val="3000"/>
              <a:buNone/>
              <a:defRPr b="1">
                <a:solidFill>
                  <a:schemeClr val="dk1"/>
                </a:solidFill>
              </a:defRPr>
            </a:lvl2pPr>
            <a:lvl3pPr lvl="2" rtl="0">
              <a:spcBef>
                <a:spcPts val="0"/>
              </a:spcBef>
              <a:spcAft>
                <a:spcPts val="0"/>
              </a:spcAft>
              <a:buClr>
                <a:schemeClr val="dk1"/>
              </a:buClr>
              <a:buSzPts val="3000"/>
              <a:buNone/>
              <a:defRPr b="1">
                <a:solidFill>
                  <a:schemeClr val="dk1"/>
                </a:solidFill>
              </a:defRPr>
            </a:lvl3pPr>
            <a:lvl4pPr lvl="3" rtl="0">
              <a:spcBef>
                <a:spcPts val="0"/>
              </a:spcBef>
              <a:spcAft>
                <a:spcPts val="0"/>
              </a:spcAft>
              <a:buClr>
                <a:schemeClr val="dk1"/>
              </a:buClr>
              <a:buSzPts val="3000"/>
              <a:buNone/>
              <a:defRPr b="1">
                <a:solidFill>
                  <a:schemeClr val="dk1"/>
                </a:solidFill>
              </a:defRPr>
            </a:lvl4pPr>
            <a:lvl5pPr lvl="4" rtl="0">
              <a:spcBef>
                <a:spcPts val="0"/>
              </a:spcBef>
              <a:spcAft>
                <a:spcPts val="0"/>
              </a:spcAft>
              <a:buClr>
                <a:schemeClr val="dk1"/>
              </a:buClr>
              <a:buSzPts val="3000"/>
              <a:buNone/>
              <a:defRPr b="1">
                <a:solidFill>
                  <a:schemeClr val="dk1"/>
                </a:solidFill>
              </a:defRPr>
            </a:lvl5pPr>
            <a:lvl6pPr lvl="5" rtl="0">
              <a:spcBef>
                <a:spcPts val="0"/>
              </a:spcBef>
              <a:spcAft>
                <a:spcPts val="0"/>
              </a:spcAft>
              <a:buClr>
                <a:schemeClr val="dk1"/>
              </a:buClr>
              <a:buSzPts val="3000"/>
              <a:buNone/>
              <a:defRPr b="1">
                <a:solidFill>
                  <a:schemeClr val="dk1"/>
                </a:solidFill>
              </a:defRPr>
            </a:lvl6pPr>
            <a:lvl7pPr lvl="6" rtl="0">
              <a:spcBef>
                <a:spcPts val="0"/>
              </a:spcBef>
              <a:spcAft>
                <a:spcPts val="0"/>
              </a:spcAft>
              <a:buClr>
                <a:schemeClr val="dk1"/>
              </a:buClr>
              <a:buSzPts val="3000"/>
              <a:buNone/>
              <a:defRPr b="1">
                <a:solidFill>
                  <a:schemeClr val="dk1"/>
                </a:solidFill>
              </a:defRPr>
            </a:lvl7pPr>
            <a:lvl8pPr lvl="7" rtl="0">
              <a:spcBef>
                <a:spcPts val="0"/>
              </a:spcBef>
              <a:spcAft>
                <a:spcPts val="0"/>
              </a:spcAft>
              <a:buClr>
                <a:schemeClr val="dk1"/>
              </a:buClr>
              <a:buSzPts val="3000"/>
              <a:buNone/>
              <a:defRPr b="1">
                <a:solidFill>
                  <a:schemeClr val="dk1"/>
                </a:solidFill>
              </a:defRPr>
            </a:lvl8pPr>
            <a:lvl9pPr lvl="8" rtl="0">
              <a:spcBef>
                <a:spcPts val="0"/>
              </a:spcBef>
              <a:spcAft>
                <a:spcPts val="0"/>
              </a:spcAft>
              <a:buClr>
                <a:schemeClr val="dk1"/>
              </a:buClr>
              <a:buSzPts val="3000"/>
              <a:buNone/>
              <a:defRPr b="1">
                <a:solidFill>
                  <a:schemeClr val="dk1"/>
                </a:solidFill>
              </a:defRPr>
            </a:lvl9pPr>
          </a:lstStyle>
          <a:p>
            <a:endParaRPr/>
          </a:p>
        </p:txBody>
      </p:sp>
      <p:sp>
        <p:nvSpPr>
          <p:cNvPr id="23" name="Google Shape;23;p4"/>
          <p:cNvSpPr/>
          <p:nvPr/>
        </p:nvSpPr>
        <p:spPr>
          <a:xfrm flipH="1">
            <a:off x="5808550" y="1533900"/>
            <a:ext cx="4800600" cy="4800600"/>
          </a:xfrm>
          <a:prstGeom prst="rtTriangle">
            <a:avLst/>
          </a:prstGeom>
          <a:solidFill>
            <a:schemeClr val="accent1"/>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b="1"/>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olo título " type="titleOnly">
  <p:cSld name="TITLE_ONLY">
    <p:bg>
      <p:bgPr>
        <a:solidFill>
          <a:schemeClr val="accent5"/>
        </a:solidFill>
        <a:effectLst/>
      </p:bgPr>
    </p:bg>
    <p:spTree>
      <p:nvGrpSpPr>
        <p:cNvPr id="1" name="Shape 30"/>
        <p:cNvGrpSpPr/>
        <p:nvPr/>
      </p:nvGrpSpPr>
      <p:grpSpPr>
        <a:xfrm>
          <a:off x="0" y="0"/>
          <a:ext cx="0" cy="0"/>
          <a:chOff x="0" y="0"/>
          <a:chExt cx="0" cy="0"/>
        </a:xfrm>
      </p:grpSpPr>
      <p:sp>
        <p:nvSpPr>
          <p:cNvPr id="31" name="Google Shape;31;p6"/>
          <p:cNvSpPr txBox="1">
            <a:spLocks noGrp="1"/>
          </p:cNvSpPr>
          <p:nvPr>
            <p:ph type="title"/>
          </p:nvPr>
        </p:nvSpPr>
        <p:spPr>
          <a:xfrm>
            <a:off x="892050" y="530725"/>
            <a:ext cx="7359900" cy="5286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dk1"/>
              </a:buClr>
              <a:buSzPts val="2700"/>
              <a:buNone/>
              <a:defRPr sz="3000" b="1">
                <a:solidFill>
                  <a:schemeClr val="dk1"/>
                </a:solidFill>
              </a:defRPr>
            </a:lvl1pPr>
            <a:lvl2pPr lvl="1" algn="ctr" rtl="0">
              <a:spcBef>
                <a:spcPts val="0"/>
              </a:spcBef>
              <a:spcAft>
                <a:spcPts val="0"/>
              </a:spcAft>
              <a:buClr>
                <a:schemeClr val="dk1"/>
              </a:buClr>
              <a:buSzPts val="3000"/>
              <a:buNone/>
              <a:defRPr b="1">
                <a:solidFill>
                  <a:schemeClr val="dk1"/>
                </a:solidFill>
              </a:defRPr>
            </a:lvl2pPr>
            <a:lvl3pPr lvl="2" algn="ctr" rtl="0">
              <a:spcBef>
                <a:spcPts val="0"/>
              </a:spcBef>
              <a:spcAft>
                <a:spcPts val="0"/>
              </a:spcAft>
              <a:buClr>
                <a:schemeClr val="dk1"/>
              </a:buClr>
              <a:buSzPts val="3000"/>
              <a:buNone/>
              <a:defRPr b="1">
                <a:solidFill>
                  <a:schemeClr val="dk1"/>
                </a:solidFill>
              </a:defRPr>
            </a:lvl3pPr>
            <a:lvl4pPr lvl="3" algn="ctr" rtl="0">
              <a:spcBef>
                <a:spcPts val="0"/>
              </a:spcBef>
              <a:spcAft>
                <a:spcPts val="0"/>
              </a:spcAft>
              <a:buClr>
                <a:schemeClr val="dk1"/>
              </a:buClr>
              <a:buSzPts val="3000"/>
              <a:buNone/>
              <a:defRPr b="1">
                <a:solidFill>
                  <a:schemeClr val="dk1"/>
                </a:solidFill>
              </a:defRPr>
            </a:lvl4pPr>
            <a:lvl5pPr lvl="4" algn="ctr" rtl="0">
              <a:spcBef>
                <a:spcPts val="0"/>
              </a:spcBef>
              <a:spcAft>
                <a:spcPts val="0"/>
              </a:spcAft>
              <a:buClr>
                <a:schemeClr val="dk1"/>
              </a:buClr>
              <a:buSzPts val="3000"/>
              <a:buNone/>
              <a:defRPr b="1">
                <a:solidFill>
                  <a:schemeClr val="dk1"/>
                </a:solidFill>
              </a:defRPr>
            </a:lvl5pPr>
            <a:lvl6pPr lvl="5" algn="ctr" rtl="0">
              <a:spcBef>
                <a:spcPts val="0"/>
              </a:spcBef>
              <a:spcAft>
                <a:spcPts val="0"/>
              </a:spcAft>
              <a:buClr>
                <a:schemeClr val="dk1"/>
              </a:buClr>
              <a:buSzPts val="3000"/>
              <a:buNone/>
              <a:defRPr b="1">
                <a:solidFill>
                  <a:schemeClr val="dk1"/>
                </a:solidFill>
              </a:defRPr>
            </a:lvl6pPr>
            <a:lvl7pPr lvl="6" algn="ctr" rtl="0">
              <a:spcBef>
                <a:spcPts val="0"/>
              </a:spcBef>
              <a:spcAft>
                <a:spcPts val="0"/>
              </a:spcAft>
              <a:buClr>
                <a:schemeClr val="dk1"/>
              </a:buClr>
              <a:buSzPts val="3000"/>
              <a:buNone/>
              <a:defRPr b="1">
                <a:solidFill>
                  <a:schemeClr val="dk1"/>
                </a:solidFill>
              </a:defRPr>
            </a:lvl7pPr>
            <a:lvl8pPr lvl="7" algn="ctr" rtl="0">
              <a:spcBef>
                <a:spcPts val="0"/>
              </a:spcBef>
              <a:spcAft>
                <a:spcPts val="0"/>
              </a:spcAft>
              <a:buClr>
                <a:schemeClr val="dk1"/>
              </a:buClr>
              <a:buSzPts val="3000"/>
              <a:buNone/>
              <a:defRPr b="1">
                <a:solidFill>
                  <a:schemeClr val="dk1"/>
                </a:solidFill>
              </a:defRPr>
            </a:lvl8pPr>
            <a:lvl9pPr lvl="8" algn="ctr" rtl="0">
              <a:spcBef>
                <a:spcPts val="0"/>
              </a:spcBef>
              <a:spcAft>
                <a:spcPts val="0"/>
              </a:spcAft>
              <a:buClr>
                <a:schemeClr val="dk1"/>
              </a:buClr>
              <a:buSzPts val="3000"/>
              <a:buNone/>
              <a:defRPr b="1">
                <a:solidFill>
                  <a:schemeClr val="dk1"/>
                </a:solidFill>
              </a:defRPr>
            </a:lvl9pPr>
          </a:lstStyle>
          <a:p>
            <a:endParaRPr/>
          </a:p>
        </p:txBody>
      </p:sp>
      <p:sp>
        <p:nvSpPr>
          <p:cNvPr id="32" name="Google Shape;32;p6"/>
          <p:cNvSpPr/>
          <p:nvPr/>
        </p:nvSpPr>
        <p:spPr>
          <a:xfrm flipH="1">
            <a:off x="7024500" y="2600625"/>
            <a:ext cx="3405900" cy="3302400"/>
          </a:xfrm>
          <a:prstGeom prst="rtTriangle">
            <a:avLst/>
          </a:prstGeom>
          <a:no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lt1"/>
              </a:solidFill>
            </a:endParaRPr>
          </a:p>
        </p:txBody>
      </p:sp>
      <p:sp>
        <p:nvSpPr>
          <p:cNvPr id="33" name="Google Shape;33;p6"/>
          <p:cNvSpPr/>
          <p:nvPr/>
        </p:nvSpPr>
        <p:spPr>
          <a:xfrm flipH="1">
            <a:off x="7128800" y="2600625"/>
            <a:ext cx="3405900" cy="3302400"/>
          </a:xfrm>
          <a:prstGeom prst="rtTriangle">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lt1"/>
              </a:solidFill>
            </a:endParaRPr>
          </a:p>
        </p:txBody>
      </p:sp>
      <p:sp>
        <p:nvSpPr>
          <p:cNvPr id="34" name="Google Shape;34;p6"/>
          <p:cNvSpPr/>
          <p:nvPr/>
        </p:nvSpPr>
        <p:spPr>
          <a:xfrm rot="10800000" flipH="1">
            <a:off x="-762425" y="-915550"/>
            <a:ext cx="3405900" cy="3302400"/>
          </a:xfrm>
          <a:prstGeom prst="rtTriangle">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lt1"/>
              </a:solidFill>
            </a:endParaRPr>
          </a:p>
        </p:txBody>
      </p:sp>
      <p:sp>
        <p:nvSpPr>
          <p:cNvPr id="35" name="Google Shape;35;p6"/>
          <p:cNvSpPr/>
          <p:nvPr/>
        </p:nvSpPr>
        <p:spPr>
          <a:xfrm rot="10800000" flipH="1">
            <a:off x="-1681400" y="-1522625"/>
            <a:ext cx="5364900" cy="2516400"/>
          </a:xfrm>
          <a:prstGeom prst="triangle">
            <a:avLst>
              <a:gd name="adj" fmla="val 50000"/>
            </a:avLst>
          </a:prstGeom>
          <a:no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dk1"/>
        </a:solidFill>
        <a:effectLst/>
      </p:bgPr>
    </p:bg>
    <p:spTree>
      <p:nvGrpSpPr>
        <p:cNvPr id="1" name="Shape 39"/>
        <p:cNvGrpSpPr/>
        <p:nvPr/>
      </p:nvGrpSpPr>
      <p:grpSpPr>
        <a:xfrm>
          <a:off x="0" y="0"/>
          <a:ext cx="0" cy="0"/>
          <a:chOff x="0" y="0"/>
          <a:chExt cx="0" cy="0"/>
        </a:xfrm>
      </p:grpSpPr>
      <p:sp>
        <p:nvSpPr>
          <p:cNvPr id="40" name="Google Shape;40;p8"/>
          <p:cNvSpPr txBox="1">
            <a:spLocks noGrp="1"/>
          </p:cNvSpPr>
          <p:nvPr>
            <p:ph type="title"/>
          </p:nvPr>
        </p:nvSpPr>
        <p:spPr>
          <a:xfrm>
            <a:off x="805050" y="1840500"/>
            <a:ext cx="7533900" cy="14625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lt1"/>
              </a:buClr>
              <a:buSzPts val="2700"/>
              <a:buNone/>
              <a:defRPr sz="6000" b="1">
                <a:solidFill>
                  <a:schemeClr val="lt1"/>
                </a:solidFill>
              </a:defRPr>
            </a:lvl1pPr>
            <a:lvl2pPr lvl="1" rtl="0">
              <a:spcBef>
                <a:spcPts val="0"/>
              </a:spcBef>
              <a:spcAft>
                <a:spcPts val="0"/>
              </a:spcAft>
              <a:buClr>
                <a:schemeClr val="lt1"/>
              </a:buClr>
              <a:buSzPts val="3000"/>
              <a:buNone/>
              <a:defRPr b="1">
                <a:solidFill>
                  <a:schemeClr val="lt1"/>
                </a:solidFill>
              </a:defRPr>
            </a:lvl2pPr>
            <a:lvl3pPr lvl="2" rtl="0">
              <a:spcBef>
                <a:spcPts val="0"/>
              </a:spcBef>
              <a:spcAft>
                <a:spcPts val="0"/>
              </a:spcAft>
              <a:buClr>
                <a:schemeClr val="lt1"/>
              </a:buClr>
              <a:buSzPts val="3000"/>
              <a:buNone/>
              <a:defRPr b="1">
                <a:solidFill>
                  <a:schemeClr val="lt1"/>
                </a:solidFill>
              </a:defRPr>
            </a:lvl3pPr>
            <a:lvl4pPr lvl="3" rtl="0">
              <a:spcBef>
                <a:spcPts val="0"/>
              </a:spcBef>
              <a:spcAft>
                <a:spcPts val="0"/>
              </a:spcAft>
              <a:buClr>
                <a:schemeClr val="lt1"/>
              </a:buClr>
              <a:buSzPts val="3000"/>
              <a:buNone/>
              <a:defRPr b="1">
                <a:solidFill>
                  <a:schemeClr val="lt1"/>
                </a:solidFill>
              </a:defRPr>
            </a:lvl4pPr>
            <a:lvl5pPr lvl="4" rtl="0">
              <a:spcBef>
                <a:spcPts val="0"/>
              </a:spcBef>
              <a:spcAft>
                <a:spcPts val="0"/>
              </a:spcAft>
              <a:buClr>
                <a:schemeClr val="lt1"/>
              </a:buClr>
              <a:buSzPts val="3000"/>
              <a:buNone/>
              <a:defRPr b="1">
                <a:solidFill>
                  <a:schemeClr val="lt1"/>
                </a:solidFill>
              </a:defRPr>
            </a:lvl5pPr>
            <a:lvl6pPr lvl="5" rtl="0">
              <a:spcBef>
                <a:spcPts val="0"/>
              </a:spcBef>
              <a:spcAft>
                <a:spcPts val="0"/>
              </a:spcAft>
              <a:buClr>
                <a:schemeClr val="lt1"/>
              </a:buClr>
              <a:buSzPts val="3000"/>
              <a:buNone/>
              <a:defRPr b="1">
                <a:solidFill>
                  <a:schemeClr val="lt1"/>
                </a:solidFill>
              </a:defRPr>
            </a:lvl6pPr>
            <a:lvl7pPr lvl="6" rtl="0">
              <a:spcBef>
                <a:spcPts val="0"/>
              </a:spcBef>
              <a:spcAft>
                <a:spcPts val="0"/>
              </a:spcAft>
              <a:buClr>
                <a:schemeClr val="lt1"/>
              </a:buClr>
              <a:buSzPts val="3000"/>
              <a:buNone/>
              <a:defRPr b="1">
                <a:solidFill>
                  <a:schemeClr val="lt1"/>
                </a:solidFill>
              </a:defRPr>
            </a:lvl7pPr>
            <a:lvl8pPr lvl="7" rtl="0">
              <a:spcBef>
                <a:spcPts val="0"/>
              </a:spcBef>
              <a:spcAft>
                <a:spcPts val="0"/>
              </a:spcAft>
              <a:buClr>
                <a:schemeClr val="lt1"/>
              </a:buClr>
              <a:buSzPts val="3000"/>
              <a:buNone/>
              <a:defRPr b="1">
                <a:solidFill>
                  <a:schemeClr val="lt1"/>
                </a:solidFill>
              </a:defRPr>
            </a:lvl8pPr>
            <a:lvl9pPr lvl="8" rtl="0">
              <a:spcBef>
                <a:spcPts val="0"/>
              </a:spcBef>
              <a:spcAft>
                <a:spcPts val="0"/>
              </a:spcAft>
              <a:buClr>
                <a:schemeClr val="lt1"/>
              </a:buClr>
              <a:buSzPts val="3000"/>
              <a:buNone/>
              <a:defRPr b="1">
                <a:solidFill>
                  <a:schemeClr val="lt1"/>
                </a:solidFill>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bg>
      <p:bgPr>
        <a:solidFill>
          <a:schemeClr val="accent5"/>
        </a:solidFill>
        <a:effectLst/>
      </p:bgPr>
    </p:bg>
    <p:spTree>
      <p:nvGrpSpPr>
        <p:cNvPr id="1" name="Shape 41"/>
        <p:cNvGrpSpPr/>
        <p:nvPr/>
      </p:nvGrpSpPr>
      <p:grpSpPr>
        <a:xfrm>
          <a:off x="0" y="0"/>
          <a:ext cx="0" cy="0"/>
          <a:chOff x="0" y="0"/>
          <a:chExt cx="0" cy="0"/>
        </a:xfrm>
      </p:grpSpPr>
      <p:sp>
        <p:nvSpPr>
          <p:cNvPr id="42" name="Google Shape;42;p9"/>
          <p:cNvSpPr/>
          <p:nvPr/>
        </p:nvSpPr>
        <p:spPr>
          <a:xfrm>
            <a:off x="0" y="457200"/>
            <a:ext cx="9144000" cy="4686300"/>
          </a:xfrm>
          <a:prstGeom prst="triangle">
            <a:avLst>
              <a:gd name="adj" fmla="val 50000"/>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43;p9"/>
          <p:cNvSpPr/>
          <p:nvPr/>
        </p:nvSpPr>
        <p:spPr>
          <a:xfrm rot="5400000">
            <a:off x="-64425" y="64350"/>
            <a:ext cx="4243200" cy="4114500"/>
          </a:xfrm>
          <a:prstGeom prst="rtTriangle">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44;p9"/>
          <p:cNvSpPr/>
          <p:nvPr/>
        </p:nvSpPr>
        <p:spPr>
          <a:xfrm rot="-5400000" flipH="1">
            <a:off x="4941700" y="26525"/>
            <a:ext cx="4364700" cy="4227600"/>
          </a:xfrm>
          <a:prstGeom prst="rtTriangle">
            <a:avLst/>
          </a:prstGeom>
          <a:noFill/>
          <a:ln w="19050"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45;p9"/>
          <p:cNvSpPr txBox="1">
            <a:spLocks noGrp="1"/>
          </p:cNvSpPr>
          <p:nvPr>
            <p:ph type="ctrTitle"/>
          </p:nvPr>
        </p:nvSpPr>
        <p:spPr>
          <a:xfrm>
            <a:off x="1690800" y="2470300"/>
            <a:ext cx="5762400" cy="6999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lt1"/>
              </a:buClr>
              <a:buSzPts val="8000"/>
              <a:buNone/>
              <a:defRPr sz="3000" b="1">
                <a:solidFill>
                  <a:schemeClr val="lt1"/>
                </a:solidFill>
              </a:defRPr>
            </a:lvl1pPr>
            <a:lvl2pPr lvl="1" algn="ctr" rtl="0">
              <a:spcBef>
                <a:spcPts val="0"/>
              </a:spcBef>
              <a:spcAft>
                <a:spcPts val="0"/>
              </a:spcAft>
              <a:buClr>
                <a:schemeClr val="lt1"/>
              </a:buClr>
              <a:buSzPts val="8000"/>
              <a:buNone/>
              <a:defRPr sz="8000" b="1">
                <a:solidFill>
                  <a:schemeClr val="lt1"/>
                </a:solidFill>
              </a:defRPr>
            </a:lvl2pPr>
            <a:lvl3pPr lvl="2" algn="ctr" rtl="0">
              <a:spcBef>
                <a:spcPts val="0"/>
              </a:spcBef>
              <a:spcAft>
                <a:spcPts val="0"/>
              </a:spcAft>
              <a:buClr>
                <a:schemeClr val="lt1"/>
              </a:buClr>
              <a:buSzPts val="8000"/>
              <a:buNone/>
              <a:defRPr sz="8000" b="1">
                <a:solidFill>
                  <a:schemeClr val="lt1"/>
                </a:solidFill>
              </a:defRPr>
            </a:lvl3pPr>
            <a:lvl4pPr lvl="3" algn="ctr" rtl="0">
              <a:spcBef>
                <a:spcPts val="0"/>
              </a:spcBef>
              <a:spcAft>
                <a:spcPts val="0"/>
              </a:spcAft>
              <a:buClr>
                <a:schemeClr val="lt1"/>
              </a:buClr>
              <a:buSzPts val="8000"/>
              <a:buNone/>
              <a:defRPr sz="8000" b="1">
                <a:solidFill>
                  <a:schemeClr val="lt1"/>
                </a:solidFill>
              </a:defRPr>
            </a:lvl4pPr>
            <a:lvl5pPr lvl="4" algn="ctr" rtl="0">
              <a:spcBef>
                <a:spcPts val="0"/>
              </a:spcBef>
              <a:spcAft>
                <a:spcPts val="0"/>
              </a:spcAft>
              <a:buClr>
                <a:schemeClr val="lt1"/>
              </a:buClr>
              <a:buSzPts val="8000"/>
              <a:buNone/>
              <a:defRPr sz="8000" b="1">
                <a:solidFill>
                  <a:schemeClr val="lt1"/>
                </a:solidFill>
              </a:defRPr>
            </a:lvl5pPr>
            <a:lvl6pPr lvl="5" algn="ctr" rtl="0">
              <a:spcBef>
                <a:spcPts val="0"/>
              </a:spcBef>
              <a:spcAft>
                <a:spcPts val="0"/>
              </a:spcAft>
              <a:buClr>
                <a:schemeClr val="lt1"/>
              </a:buClr>
              <a:buSzPts val="8000"/>
              <a:buNone/>
              <a:defRPr sz="8000" b="1">
                <a:solidFill>
                  <a:schemeClr val="lt1"/>
                </a:solidFill>
              </a:defRPr>
            </a:lvl6pPr>
            <a:lvl7pPr lvl="6" algn="ctr" rtl="0">
              <a:spcBef>
                <a:spcPts val="0"/>
              </a:spcBef>
              <a:spcAft>
                <a:spcPts val="0"/>
              </a:spcAft>
              <a:buClr>
                <a:schemeClr val="lt1"/>
              </a:buClr>
              <a:buSzPts val="8000"/>
              <a:buNone/>
              <a:defRPr sz="8000" b="1">
                <a:solidFill>
                  <a:schemeClr val="lt1"/>
                </a:solidFill>
              </a:defRPr>
            </a:lvl7pPr>
            <a:lvl8pPr lvl="7" algn="ctr" rtl="0">
              <a:spcBef>
                <a:spcPts val="0"/>
              </a:spcBef>
              <a:spcAft>
                <a:spcPts val="0"/>
              </a:spcAft>
              <a:buClr>
                <a:schemeClr val="lt1"/>
              </a:buClr>
              <a:buSzPts val="8000"/>
              <a:buNone/>
              <a:defRPr sz="8000" b="1">
                <a:solidFill>
                  <a:schemeClr val="lt1"/>
                </a:solidFill>
              </a:defRPr>
            </a:lvl8pPr>
            <a:lvl9pPr lvl="8" algn="ctr" rtl="0">
              <a:spcBef>
                <a:spcPts val="0"/>
              </a:spcBef>
              <a:spcAft>
                <a:spcPts val="0"/>
              </a:spcAft>
              <a:buClr>
                <a:schemeClr val="lt1"/>
              </a:buClr>
              <a:buSzPts val="8000"/>
              <a:buNone/>
              <a:defRPr sz="8000" b="1">
                <a:solidFill>
                  <a:schemeClr val="lt1"/>
                </a:solidFill>
              </a:defRPr>
            </a:lvl9pPr>
          </a:lstStyle>
          <a:p>
            <a:endParaRPr/>
          </a:p>
        </p:txBody>
      </p:sp>
      <p:sp>
        <p:nvSpPr>
          <p:cNvPr id="46" name="Google Shape;46;p9"/>
          <p:cNvSpPr txBox="1">
            <a:spLocks noGrp="1"/>
          </p:cNvSpPr>
          <p:nvPr>
            <p:ph type="subTitle" idx="1"/>
          </p:nvPr>
        </p:nvSpPr>
        <p:spPr>
          <a:xfrm>
            <a:off x="2218725" y="3334300"/>
            <a:ext cx="4706400" cy="7995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1pPr>
            <a:lvl2pPr lvl="1"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2pPr>
            <a:lvl3pPr lvl="2"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3pPr>
            <a:lvl4pPr lvl="3"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4pPr>
            <a:lvl5pPr lvl="4"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5pPr>
            <a:lvl6pPr lvl="5"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6pPr>
            <a:lvl7pPr lvl="6"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7pPr>
            <a:lvl8pPr lvl="7"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8pPr>
            <a:lvl9pPr lvl="8"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lank" type="blank">
  <p:cSld name="BLANK">
    <p:bg>
      <p:bgPr>
        <a:noFill/>
        <a:effectLst/>
      </p:bgPr>
    </p:bg>
    <p:spTree>
      <p:nvGrpSpPr>
        <p:cNvPr id="1" name="Shape 57"/>
        <p:cNvGrpSpPr/>
        <p:nvPr/>
      </p:nvGrpSpPr>
      <p:grpSpPr>
        <a:xfrm>
          <a:off x="0" y="0"/>
          <a:ext cx="0" cy="0"/>
          <a:chOff x="0" y="0"/>
          <a:chExt cx="0" cy="0"/>
        </a:xfrm>
      </p:grpSpPr>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able of contents">
  <p:cSld name="CUSTOM_1">
    <p:bg>
      <p:bgPr>
        <a:solidFill>
          <a:schemeClr val="accent5"/>
        </a:solidFill>
        <a:effectLst/>
      </p:bgPr>
    </p:bg>
    <p:spTree>
      <p:nvGrpSpPr>
        <p:cNvPr id="1" name="Shape 58"/>
        <p:cNvGrpSpPr/>
        <p:nvPr/>
      </p:nvGrpSpPr>
      <p:grpSpPr>
        <a:xfrm>
          <a:off x="0" y="0"/>
          <a:ext cx="0" cy="0"/>
          <a:chOff x="0" y="0"/>
          <a:chExt cx="0" cy="0"/>
        </a:xfrm>
      </p:grpSpPr>
      <p:sp>
        <p:nvSpPr>
          <p:cNvPr id="59" name="Google Shape;59;p13"/>
          <p:cNvSpPr/>
          <p:nvPr/>
        </p:nvSpPr>
        <p:spPr>
          <a:xfrm>
            <a:off x="-169300" y="-64500"/>
            <a:ext cx="4451100" cy="5272200"/>
          </a:xfrm>
          <a:prstGeom prst="rect">
            <a:avLst/>
          </a:prstGeom>
          <a:solidFill>
            <a:schemeClr val="dk1"/>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60" name="Google Shape;60;p13"/>
          <p:cNvCxnSpPr/>
          <p:nvPr/>
        </p:nvCxnSpPr>
        <p:spPr>
          <a:xfrm rot="10800000">
            <a:off x="-1604675" y="1624350"/>
            <a:ext cx="4819800" cy="4419600"/>
          </a:xfrm>
          <a:prstGeom prst="straightConnector1">
            <a:avLst/>
          </a:prstGeom>
          <a:noFill/>
          <a:ln w="19050" cap="flat" cmpd="sng">
            <a:solidFill>
              <a:schemeClr val="lt1"/>
            </a:solidFill>
            <a:prstDash val="solid"/>
            <a:round/>
            <a:headEnd type="none" w="med" len="med"/>
            <a:tailEnd type="none" w="med" len="med"/>
          </a:ln>
        </p:spPr>
      </p:cxnSp>
      <p:sp>
        <p:nvSpPr>
          <p:cNvPr id="61" name="Google Shape;61;p13"/>
          <p:cNvSpPr txBox="1">
            <a:spLocks noGrp="1"/>
          </p:cNvSpPr>
          <p:nvPr>
            <p:ph type="title"/>
          </p:nvPr>
        </p:nvSpPr>
        <p:spPr>
          <a:xfrm>
            <a:off x="5690650" y="1883225"/>
            <a:ext cx="3193800" cy="325200"/>
          </a:xfrm>
          <a:prstGeom prst="rect">
            <a:avLst/>
          </a:prstGeom>
        </p:spPr>
        <p:txBody>
          <a:bodyPr spcFirstLastPara="1" wrap="square" lIns="91425" tIns="91425" rIns="91425" bIns="91425" anchor="ctr" anchorCtr="0">
            <a:noAutofit/>
          </a:bodyPr>
          <a:lstStyle>
            <a:lvl1pPr lvl="0" rtl="0">
              <a:spcBef>
                <a:spcPts val="0"/>
              </a:spcBef>
              <a:spcAft>
                <a:spcPts val="0"/>
              </a:spcAft>
              <a:buClr>
                <a:schemeClr val="dk1"/>
              </a:buClr>
              <a:buSzPts val="1800"/>
              <a:buNone/>
              <a:defRPr sz="1800" b="1">
                <a:solidFill>
                  <a:schemeClr val="dk1"/>
                </a:solidFill>
              </a:defRPr>
            </a:lvl1pPr>
            <a:lvl2pPr lvl="1" algn="ctr" rtl="0">
              <a:spcBef>
                <a:spcPts val="0"/>
              </a:spcBef>
              <a:spcAft>
                <a:spcPts val="0"/>
              </a:spcAft>
              <a:buClr>
                <a:schemeClr val="dk1"/>
              </a:buClr>
              <a:buSzPts val="1800"/>
              <a:buNone/>
              <a:defRPr sz="1800">
                <a:solidFill>
                  <a:schemeClr val="dk1"/>
                </a:solidFill>
              </a:defRPr>
            </a:lvl2pPr>
            <a:lvl3pPr lvl="2" algn="ctr" rtl="0">
              <a:spcBef>
                <a:spcPts val="0"/>
              </a:spcBef>
              <a:spcAft>
                <a:spcPts val="0"/>
              </a:spcAft>
              <a:buClr>
                <a:schemeClr val="dk1"/>
              </a:buClr>
              <a:buSzPts val="1800"/>
              <a:buNone/>
              <a:defRPr sz="1800">
                <a:solidFill>
                  <a:schemeClr val="dk1"/>
                </a:solidFill>
              </a:defRPr>
            </a:lvl3pPr>
            <a:lvl4pPr lvl="3" algn="ctr" rtl="0">
              <a:spcBef>
                <a:spcPts val="0"/>
              </a:spcBef>
              <a:spcAft>
                <a:spcPts val="0"/>
              </a:spcAft>
              <a:buClr>
                <a:schemeClr val="dk1"/>
              </a:buClr>
              <a:buSzPts val="1800"/>
              <a:buNone/>
              <a:defRPr sz="1800">
                <a:solidFill>
                  <a:schemeClr val="dk1"/>
                </a:solidFill>
              </a:defRPr>
            </a:lvl4pPr>
            <a:lvl5pPr lvl="4" algn="ctr" rtl="0">
              <a:spcBef>
                <a:spcPts val="0"/>
              </a:spcBef>
              <a:spcAft>
                <a:spcPts val="0"/>
              </a:spcAft>
              <a:buClr>
                <a:schemeClr val="dk1"/>
              </a:buClr>
              <a:buSzPts val="1800"/>
              <a:buNone/>
              <a:defRPr sz="1800">
                <a:solidFill>
                  <a:schemeClr val="dk1"/>
                </a:solidFill>
              </a:defRPr>
            </a:lvl5pPr>
            <a:lvl6pPr lvl="5" algn="ctr" rtl="0">
              <a:spcBef>
                <a:spcPts val="0"/>
              </a:spcBef>
              <a:spcAft>
                <a:spcPts val="0"/>
              </a:spcAft>
              <a:buClr>
                <a:schemeClr val="dk1"/>
              </a:buClr>
              <a:buSzPts val="1800"/>
              <a:buNone/>
              <a:defRPr sz="1800">
                <a:solidFill>
                  <a:schemeClr val="dk1"/>
                </a:solidFill>
              </a:defRPr>
            </a:lvl6pPr>
            <a:lvl7pPr lvl="6" algn="ctr" rtl="0">
              <a:spcBef>
                <a:spcPts val="0"/>
              </a:spcBef>
              <a:spcAft>
                <a:spcPts val="0"/>
              </a:spcAft>
              <a:buClr>
                <a:schemeClr val="dk1"/>
              </a:buClr>
              <a:buSzPts val="1800"/>
              <a:buNone/>
              <a:defRPr sz="1800">
                <a:solidFill>
                  <a:schemeClr val="dk1"/>
                </a:solidFill>
              </a:defRPr>
            </a:lvl7pPr>
            <a:lvl8pPr lvl="7" algn="ctr" rtl="0">
              <a:spcBef>
                <a:spcPts val="0"/>
              </a:spcBef>
              <a:spcAft>
                <a:spcPts val="0"/>
              </a:spcAft>
              <a:buClr>
                <a:schemeClr val="dk1"/>
              </a:buClr>
              <a:buSzPts val="1800"/>
              <a:buNone/>
              <a:defRPr sz="1800">
                <a:solidFill>
                  <a:schemeClr val="dk1"/>
                </a:solidFill>
              </a:defRPr>
            </a:lvl8pPr>
            <a:lvl9pPr lvl="8" algn="ctr" rtl="0">
              <a:spcBef>
                <a:spcPts val="0"/>
              </a:spcBef>
              <a:spcAft>
                <a:spcPts val="0"/>
              </a:spcAft>
              <a:buClr>
                <a:schemeClr val="dk1"/>
              </a:buClr>
              <a:buSzPts val="1800"/>
              <a:buNone/>
              <a:defRPr sz="1800">
                <a:solidFill>
                  <a:schemeClr val="dk1"/>
                </a:solidFill>
              </a:defRPr>
            </a:lvl9pPr>
          </a:lstStyle>
          <a:p>
            <a:endParaRPr/>
          </a:p>
        </p:txBody>
      </p:sp>
      <p:sp>
        <p:nvSpPr>
          <p:cNvPr id="62" name="Google Shape;62;p13"/>
          <p:cNvSpPr txBox="1">
            <a:spLocks noGrp="1"/>
          </p:cNvSpPr>
          <p:nvPr>
            <p:ph type="title" idx="2" hasCustomPrompt="1"/>
          </p:nvPr>
        </p:nvSpPr>
        <p:spPr>
          <a:xfrm>
            <a:off x="4810771" y="1164068"/>
            <a:ext cx="684600" cy="290400"/>
          </a:xfrm>
          <a:prstGeom prst="rect">
            <a:avLst/>
          </a:prstGeom>
        </p:spPr>
        <p:txBody>
          <a:bodyPr spcFirstLastPara="1" wrap="square" lIns="91425" tIns="91425" rIns="91425" bIns="91425" anchor="ctr" anchorCtr="0">
            <a:noAutofit/>
          </a:bodyPr>
          <a:lstStyle>
            <a:lvl1pPr lvl="0" algn="r" rtl="0">
              <a:spcBef>
                <a:spcPts val="0"/>
              </a:spcBef>
              <a:spcAft>
                <a:spcPts val="0"/>
              </a:spcAft>
              <a:buClr>
                <a:schemeClr val="dk1"/>
              </a:buClr>
              <a:buSzPts val="1800"/>
              <a:buNone/>
              <a:defRPr sz="1800" b="1">
                <a:solidFill>
                  <a:schemeClr val="dk1"/>
                </a:solidFill>
              </a:defRPr>
            </a:lvl1pPr>
            <a:lvl2pPr lvl="1" algn="ctr" rtl="0">
              <a:spcBef>
                <a:spcPts val="0"/>
              </a:spcBef>
              <a:spcAft>
                <a:spcPts val="0"/>
              </a:spcAft>
              <a:buClr>
                <a:schemeClr val="dk1"/>
              </a:buClr>
              <a:buSzPts val="1800"/>
              <a:buNone/>
              <a:defRPr sz="1800">
                <a:solidFill>
                  <a:schemeClr val="dk1"/>
                </a:solidFill>
              </a:defRPr>
            </a:lvl2pPr>
            <a:lvl3pPr lvl="2" algn="ctr" rtl="0">
              <a:spcBef>
                <a:spcPts val="0"/>
              </a:spcBef>
              <a:spcAft>
                <a:spcPts val="0"/>
              </a:spcAft>
              <a:buClr>
                <a:schemeClr val="dk1"/>
              </a:buClr>
              <a:buSzPts val="1800"/>
              <a:buNone/>
              <a:defRPr sz="1800">
                <a:solidFill>
                  <a:schemeClr val="dk1"/>
                </a:solidFill>
              </a:defRPr>
            </a:lvl3pPr>
            <a:lvl4pPr lvl="3" algn="ctr" rtl="0">
              <a:spcBef>
                <a:spcPts val="0"/>
              </a:spcBef>
              <a:spcAft>
                <a:spcPts val="0"/>
              </a:spcAft>
              <a:buClr>
                <a:schemeClr val="dk1"/>
              </a:buClr>
              <a:buSzPts val="1800"/>
              <a:buNone/>
              <a:defRPr sz="1800">
                <a:solidFill>
                  <a:schemeClr val="dk1"/>
                </a:solidFill>
              </a:defRPr>
            </a:lvl4pPr>
            <a:lvl5pPr lvl="4" algn="ctr" rtl="0">
              <a:spcBef>
                <a:spcPts val="0"/>
              </a:spcBef>
              <a:spcAft>
                <a:spcPts val="0"/>
              </a:spcAft>
              <a:buClr>
                <a:schemeClr val="dk1"/>
              </a:buClr>
              <a:buSzPts val="1800"/>
              <a:buNone/>
              <a:defRPr sz="1800">
                <a:solidFill>
                  <a:schemeClr val="dk1"/>
                </a:solidFill>
              </a:defRPr>
            </a:lvl5pPr>
            <a:lvl6pPr lvl="5" algn="ctr" rtl="0">
              <a:spcBef>
                <a:spcPts val="0"/>
              </a:spcBef>
              <a:spcAft>
                <a:spcPts val="0"/>
              </a:spcAft>
              <a:buClr>
                <a:schemeClr val="dk1"/>
              </a:buClr>
              <a:buSzPts val="1800"/>
              <a:buNone/>
              <a:defRPr sz="1800">
                <a:solidFill>
                  <a:schemeClr val="dk1"/>
                </a:solidFill>
              </a:defRPr>
            </a:lvl6pPr>
            <a:lvl7pPr lvl="6" algn="ctr" rtl="0">
              <a:spcBef>
                <a:spcPts val="0"/>
              </a:spcBef>
              <a:spcAft>
                <a:spcPts val="0"/>
              </a:spcAft>
              <a:buClr>
                <a:schemeClr val="dk1"/>
              </a:buClr>
              <a:buSzPts val="1800"/>
              <a:buNone/>
              <a:defRPr sz="1800">
                <a:solidFill>
                  <a:schemeClr val="dk1"/>
                </a:solidFill>
              </a:defRPr>
            </a:lvl7pPr>
            <a:lvl8pPr lvl="7" algn="ctr" rtl="0">
              <a:spcBef>
                <a:spcPts val="0"/>
              </a:spcBef>
              <a:spcAft>
                <a:spcPts val="0"/>
              </a:spcAft>
              <a:buClr>
                <a:schemeClr val="dk1"/>
              </a:buClr>
              <a:buSzPts val="1800"/>
              <a:buNone/>
              <a:defRPr sz="1800">
                <a:solidFill>
                  <a:schemeClr val="dk1"/>
                </a:solidFill>
              </a:defRPr>
            </a:lvl8pPr>
            <a:lvl9pPr lvl="8" algn="ctr" rtl="0">
              <a:spcBef>
                <a:spcPts val="0"/>
              </a:spcBef>
              <a:spcAft>
                <a:spcPts val="0"/>
              </a:spcAft>
              <a:buClr>
                <a:schemeClr val="dk1"/>
              </a:buClr>
              <a:buSzPts val="1800"/>
              <a:buNone/>
              <a:defRPr sz="1800">
                <a:solidFill>
                  <a:schemeClr val="dk1"/>
                </a:solidFill>
              </a:defRPr>
            </a:lvl9pPr>
          </a:lstStyle>
          <a:p>
            <a:r>
              <a:t>xx%</a:t>
            </a:r>
          </a:p>
        </p:txBody>
      </p:sp>
      <p:sp>
        <p:nvSpPr>
          <p:cNvPr id="63" name="Google Shape;63;p13"/>
          <p:cNvSpPr txBox="1">
            <a:spLocks noGrp="1"/>
          </p:cNvSpPr>
          <p:nvPr>
            <p:ph type="title" idx="3" hasCustomPrompt="1"/>
          </p:nvPr>
        </p:nvSpPr>
        <p:spPr>
          <a:xfrm>
            <a:off x="4810771" y="2031990"/>
            <a:ext cx="684600" cy="290400"/>
          </a:xfrm>
          <a:prstGeom prst="rect">
            <a:avLst/>
          </a:prstGeom>
        </p:spPr>
        <p:txBody>
          <a:bodyPr spcFirstLastPara="1" wrap="square" lIns="91425" tIns="91425" rIns="91425" bIns="91425" anchor="ctr" anchorCtr="0">
            <a:noAutofit/>
          </a:bodyPr>
          <a:lstStyle>
            <a:lvl1pPr lvl="0" algn="r" rtl="0">
              <a:spcBef>
                <a:spcPts val="0"/>
              </a:spcBef>
              <a:spcAft>
                <a:spcPts val="0"/>
              </a:spcAft>
              <a:buClr>
                <a:schemeClr val="dk1"/>
              </a:buClr>
              <a:buSzPts val="1800"/>
              <a:buNone/>
              <a:defRPr sz="1800" b="1">
                <a:solidFill>
                  <a:schemeClr val="dk1"/>
                </a:solidFill>
              </a:defRPr>
            </a:lvl1pPr>
            <a:lvl2pPr lvl="1" algn="ctr" rtl="0">
              <a:spcBef>
                <a:spcPts val="0"/>
              </a:spcBef>
              <a:spcAft>
                <a:spcPts val="0"/>
              </a:spcAft>
              <a:buClr>
                <a:schemeClr val="dk1"/>
              </a:buClr>
              <a:buSzPts val="1800"/>
              <a:buNone/>
              <a:defRPr sz="1800">
                <a:solidFill>
                  <a:schemeClr val="dk1"/>
                </a:solidFill>
              </a:defRPr>
            </a:lvl2pPr>
            <a:lvl3pPr lvl="2" algn="ctr" rtl="0">
              <a:spcBef>
                <a:spcPts val="0"/>
              </a:spcBef>
              <a:spcAft>
                <a:spcPts val="0"/>
              </a:spcAft>
              <a:buClr>
                <a:schemeClr val="dk1"/>
              </a:buClr>
              <a:buSzPts val="1800"/>
              <a:buNone/>
              <a:defRPr sz="1800">
                <a:solidFill>
                  <a:schemeClr val="dk1"/>
                </a:solidFill>
              </a:defRPr>
            </a:lvl3pPr>
            <a:lvl4pPr lvl="3" algn="ctr" rtl="0">
              <a:spcBef>
                <a:spcPts val="0"/>
              </a:spcBef>
              <a:spcAft>
                <a:spcPts val="0"/>
              </a:spcAft>
              <a:buClr>
                <a:schemeClr val="dk1"/>
              </a:buClr>
              <a:buSzPts val="1800"/>
              <a:buNone/>
              <a:defRPr sz="1800">
                <a:solidFill>
                  <a:schemeClr val="dk1"/>
                </a:solidFill>
              </a:defRPr>
            </a:lvl4pPr>
            <a:lvl5pPr lvl="4" algn="ctr" rtl="0">
              <a:spcBef>
                <a:spcPts val="0"/>
              </a:spcBef>
              <a:spcAft>
                <a:spcPts val="0"/>
              </a:spcAft>
              <a:buClr>
                <a:schemeClr val="dk1"/>
              </a:buClr>
              <a:buSzPts val="1800"/>
              <a:buNone/>
              <a:defRPr sz="1800">
                <a:solidFill>
                  <a:schemeClr val="dk1"/>
                </a:solidFill>
              </a:defRPr>
            </a:lvl5pPr>
            <a:lvl6pPr lvl="5" algn="ctr" rtl="0">
              <a:spcBef>
                <a:spcPts val="0"/>
              </a:spcBef>
              <a:spcAft>
                <a:spcPts val="0"/>
              </a:spcAft>
              <a:buClr>
                <a:schemeClr val="dk1"/>
              </a:buClr>
              <a:buSzPts val="1800"/>
              <a:buNone/>
              <a:defRPr sz="1800">
                <a:solidFill>
                  <a:schemeClr val="dk1"/>
                </a:solidFill>
              </a:defRPr>
            </a:lvl6pPr>
            <a:lvl7pPr lvl="6" algn="ctr" rtl="0">
              <a:spcBef>
                <a:spcPts val="0"/>
              </a:spcBef>
              <a:spcAft>
                <a:spcPts val="0"/>
              </a:spcAft>
              <a:buClr>
                <a:schemeClr val="dk1"/>
              </a:buClr>
              <a:buSzPts val="1800"/>
              <a:buNone/>
              <a:defRPr sz="1800">
                <a:solidFill>
                  <a:schemeClr val="dk1"/>
                </a:solidFill>
              </a:defRPr>
            </a:lvl7pPr>
            <a:lvl8pPr lvl="7" algn="ctr" rtl="0">
              <a:spcBef>
                <a:spcPts val="0"/>
              </a:spcBef>
              <a:spcAft>
                <a:spcPts val="0"/>
              </a:spcAft>
              <a:buClr>
                <a:schemeClr val="dk1"/>
              </a:buClr>
              <a:buSzPts val="1800"/>
              <a:buNone/>
              <a:defRPr sz="1800">
                <a:solidFill>
                  <a:schemeClr val="dk1"/>
                </a:solidFill>
              </a:defRPr>
            </a:lvl8pPr>
            <a:lvl9pPr lvl="8" algn="ctr" rtl="0">
              <a:spcBef>
                <a:spcPts val="0"/>
              </a:spcBef>
              <a:spcAft>
                <a:spcPts val="0"/>
              </a:spcAft>
              <a:buClr>
                <a:schemeClr val="dk1"/>
              </a:buClr>
              <a:buSzPts val="1800"/>
              <a:buNone/>
              <a:defRPr sz="1800">
                <a:solidFill>
                  <a:schemeClr val="dk1"/>
                </a:solidFill>
              </a:defRPr>
            </a:lvl9pPr>
          </a:lstStyle>
          <a:p>
            <a:r>
              <a:t>xx%</a:t>
            </a:r>
          </a:p>
        </p:txBody>
      </p:sp>
      <p:sp>
        <p:nvSpPr>
          <p:cNvPr id="64" name="Google Shape;64;p13"/>
          <p:cNvSpPr txBox="1">
            <a:spLocks noGrp="1"/>
          </p:cNvSpPr>
          <p:nvPr>
            <p:ph type="title" idx="4"/>
          </p:nvPr>
        </p:nvSpPr>
        <p:spPr>
          <a:xfrm>
            <a:off x="5690650" y="3628275"/>
            <a:ext cx="3193800" cy="325200"/>
          </a:xfrm>
          <a:prstGeom prst="rect">
            <a:avLst/>
          </a:prstGeom>
        </p:spPr>
        <p:txBody>
          <a:bodyPr spcFirstLastPara="1" wrap="square" lIns="91425" tIns="91425" rIns="91425" bIns="91425" anchor="ctr" anchorCtr="0">
            <a:noAutofit/>
          </a:bodyPr>
          <a:lstStyle>
            <a:lvl1pPr lvl="0" rtl="0">
              <a:spcBef>
                <a:spcPts val="0"/>
              </a:spcBef>
              <a:spcAft>
                <a:spcPts val="0"/>
              </a:spcAft>
              <a:buClr>
                <a:schemeClr val="dk1"/>
              </a:buClr>
              <a:buSzPts val="1800"/>
              <a:buNone/>
              <a:defRPr sz="1800" b="1">
                <a:solidFill>
                  <a:schemeClr val="dk1"/>
                </a:solidFill>
              </a:defRPr>
            </a:lvl1pPr>
            <a:lvl2pPr lvl="1" algn="ctr" rtl="0">
              <a:spcBef>
                <a:spcPts val="0"/>
              </a:spcBef>
              <a:spcAft>
                <a:spcPts val="0"/>
              </a:spcAft>
              <a:buClr>
                <a:schemeClr val="dk1"/>
              </a:buClr>
              <a:buSzPts val="1800"/>
              <a:buNone/>
              <a:defRPr sz="1800">
                <a:solidFill>
                  <a:schemeClr val="dk1"/>
                </a:solidFill>
              </a:defRPr>
            </a:lvl2pPr>
            <a:lvl3pPr lvl="2" algn="ctr" rtl="0">
              <a:spcBef>
                <a:spcPts val="0"/>
              </a:spcBef>
              <a:spcAft>
                <a:spcPts val="0"/>
              </a:spcAft>
              <a:buClr>
                <a:schemeClr val="dk1"/>
              </a:buClr>
              <a:buSzPts val="1800"/>
              <a:buNone/>
              <a:defRPr sz="1800">
                <a:solidFill>
                  <a:schemeClr val="dk1"/>
                </a:solidFill>
              </a:defRPr>
            </a:lvl3pPr>
            <a:lvl4pPr lvl="3" algn="ctr" rtl="0">
              <a:spcBef>
                <a:spcPts val="0"/>
              </a:spcBef>
              <a:spcAft>
                <a:spcPts val="0"/>
              </a:spcAft>
              <a:buClr>
                <a:schemeClr val="dk1"/>
              </a:buClr>
              <a:buSzPts val="1800"/>
              <a:buNone/>
              <a:defRPr sz="1800">
                <a:solidFill>
                  <a:schemeClr val="dk1"/>
                </a:solidFill>
              </a:defRPr>
            </a:lvl4pPr>
            <a:lvl5pPr lvl="4" algn="ctr" rtl="0">
              <a:spcBef>
                <a:spcPts val="0"/>
              </a:spcBef>
              <a:spcAft>
                <a:spcPts val="0"/>
              </a:spcAft>
              <a:buClr>
                <a:schemeClr val="dk1"/>
              </a:buClr>
              <a:buSzPts val="1800"/>
              <a:buNone/>
              <a:defRPr sz="1800">
                <a:solidFill>
                  <a:schemeClr val="dk1"/>
                </a:solidFill>
              </a:defRPr>
            </a:lvl5pPr>
            <a:lvl6pPr lvl="5" algn="ctr" rtl="0">
              <a:spcBef>
                <a:spcPts val="0"/>
              </a:spcBef>
              <a:spcAft>
                <a:spcPts val="0"/>
              </a:spcAft>
              <a:buClr>
                <a:schemeClr val="dk1"/>
              </a:buClr>
              <a:buSzPts val="1800"/>
              <a:buNone/>
              <a:defRPr sz="1800">
                <a:solidFill>
                  <a:schemeClr val="dk1"/>
                </a:solidFill>
              </a:defRPr>
            </a:lvl6pPr>
            <a:lvl7pPr lvl="6" algn="ctr" rtl="0">
              <a:spcBef>
                <a:spcPts val="0"/>
              </a:spcBef>
              <a:spcAft>
                <a:spcPts val="0"/>
              </a:spcAft>
              <a:buClr>
                <a:schemeClr val="dk1"/>
              </a:buClr>
              <a:buSzPts val="1800"/>
              <a:buNone/>
              <a:defRPr sz="1800">
                <a:solidFill>
                  <a:schemeClr val="dk1"/>
                </a:solidFill>
              </a:defRPr>
            </a:lvl7pPr>
            <a:lvl8pPr lvl="7" algn="ctr" rtl="0">
              <a:spcBef>
                <a:spcPts val="0"/>
              </a:spcBef>
              <a:spcAft>
                <a:spcPts val="0"/>
              </a:spcAft>
              <a:buClr>
                <a:schemeClr val="dk1"/>
              </a:buClr>
              <a:buSzPts val="1800"/>
              <a:buNone/>
              <a:defRPr sz="1800">
                <a:solidFill>
                  <a:schemeClr val="dk1"/>
                </a:solidFill>
              </a:defRPr>
            </a:lvl8pPr>
            <a:lvl9pPr lvl="8" algn="ctr" rtl="0">
              <a:spcBef>
                <a:spcPts val="0"/>
              </a:spcBef>
              <a:spcAft>
                <a:spcPts val="0"/>
              </a:spcAft>
              <a:buClr>
                <a:schemeClr val="dk1"/>
              </a:buClr>
              <a:buSzPts val="1800"/>
              <a:buNone/>
              <a:defRPr sz="1800">
                <a:solidFill>
                  <a:schemeClr val="dk1"/>
                </a:solidFill>
              </a:defRPr>
            </a:lvl9pPr>
          </a:lstStyle>
          <a:p>
            <a:endParaRPr/>
          </a:p>
        </p:txBody>
      </p:sp>
      <p:sp>
        <p:nvSpPr>
          <p:cNvPr id="65" name="Google Shape;65;p13"/>
          <p:cNvSpPr txBox="1">
            <a:spLocks noGrp="1"/>
          </p:cNvSpPr>
          <p:nvPr>
            <p:ph type="title" idx="5"/>
          </p:nvPr>
        </p:nvSpPr>
        <p:spPr>
          <a:xfrm>
            <a:off x="5690650" y="1044000"/>
            <a:ext cx="3193800" cy="325200"/>
          </a:xfrm>
          <a:prstGeom prst="rect">
            <a:avLst/>
          </a:prstGeom>
        </p:spPr>
        <p:txBody>
          <a:bodyPr spcFirstLastPara="1" wrap="square" lIns="91425" tIns="91425" rIns="91425" bIns="91425" anchor="ctr" anchorCtr="0">
            <a:noAutofit/>
          </a:bodyPr>
          <a:lstStyle>
            <a:lvl1pPr lvl="0" rtl="0">
              <a:spcBef>
                <a:spcPts val="0"/>
              </a:spcBef>
              <a:spcAft>
                <a:spcPts val="0"/>
              </a:spcAft>
              <a:buClr>
                <a:schemeClr val="dk1"/>
              </a:buClr>
              <a:buSzPts val="1800"/>
              <a:buNone/>
              <a:defRPr sz="1800" b="1">
                <a:solidFill>
                  <a:schemeClr val="dk1"/>
                </a:solidFill>
              </a:defRPr>
            </a:lvl1pPr>
            <a:lvl2pPr lvl="1" algn="ctr" rtl="0">
              <a:spcBef>
                <a:spcPts val="0"/>
              </a:spcBef>
              <a:spcAft>
                <a:spcPts val="0"/>
              </a:spcAft>
              <a:buClr>
                <a:schemeClr val="dk1"/>
              </a:buClr>
              <a:buSzPts val="1800"/>
              <a:buNone/>
              <a:defRPr sz="1800">
                <a:solidFill>
                  <a:schemeClr val="dk1"/>
                </a:solidFill>
              </a:defRPr>
            </a:lvl2pPr>
            <a:lvl3pPr lvl="2" algn="ctr" rtl="0">
              <a:spcBef>
                <a:spcPts val="0"/>
              </a:spcBef>
              <a:spcAft>
                <a:spcPts val="0"/>
              </a:spcAft>
              <a:buClr>
                <a:schemeClr val="dk1"/>
              </a:buClr>
              <a:buSzPts val="1800"/>
              <a:buNone/>
              <a:defRPr sz="1800">
                <a:solidFill>
                  <a:schemeClr val="dk1"/>
                </a:solidFill>
              </a:defRPr>
            </a:lvl3pPr>
            <a:lvl4pPr lvl="3" algn="ctr" rtl="0">
              <a:spcBef>
                <a:spcPts val="0"/>
              </a:spcBef>
              <a:spcAft>
                <a:spcPts val="0"/>
              </a:spcAft>
              <a:buClr>
                <a:schemeClr val="dk1"/>
              </a:buClr>
              <a:buSzPts val="1800"/>
              <a:buNone/>
              <a:defRPr sz="1800">
                <a:solidFill>
                  <a:schemeClr val="dk1"/>
                </a:solidFill>
              </a:defRPr>
            </a:lvl4pPr>
            <a:lvl5pPr lvl="4" algn="ctr" rtl="0">
              <a:spcBef>
                <a:spcPts val="0"/>
              </a:spcBef>
              <a:spcAft>
                <a:spcPts val="0"/>
              </a:spcAft>
              <a:buClr>
                <a:schemeClr val="dk1"/>
              </a:buClr>
              <a:buSzPts val="1800"/>
              <a:buNone/>
              <a:defRPr sz="1800">
                <a:solidFill>
                  <a:schemeClr val="dk1"/>
                </a:solidFill>
              </a:defRPr>
            </a:lvl5pPr>
            <a:lvl6pPr lvl="5" algn="ctr" rtl="0">
              <a:spcBef>
                <a:spcPts val="0"/>
              </a:spcBef>
              <a:spcAft>
                <a:spcPts val="0"/>
              </a:spcAft>
              <a:buClr>
                <a:schemeClr val="dk1"/>
              </a:buClr>
              <a:buSzPts val="1800"/>
              <a:buNone/>
              <a:defRPr sz="1800">
                <a:solidFill>
                  <a:schemeClr val="dk1"/>
                </a:solidFill>
              </a:defRPr>
            </a:lvl6pPr>
            <a:lvl7pPr lvl="6" algn="ctr" rtl="0">
              <a:spcBef>
                <a:spcPts val="0"/>
              </a:spcBef>
              <a:spcAft>
                <a:spcPts val="0"/>
              </a:spcAft>
              <a:buClr>
                <a:schemeClr val="dk1"/>
              </a:buClr>
              <a:buSzPts val="1800"/>
              <a:buNone/>
              <a:defRPr sz="1800">
                <a:solidFill>
                  <a:schemeClr val="dk1"/>
                </a:solidFill>
              </a:defRPr>
            </a:lvl7pPr>
            <a:lvl8pPr lvl="7" algn="ctr" rtl="0">
              <a:spcBef>
                <a:spcPts val="0"/>
              </a:spcBef>
              <a:spcAft>
                <a:spcPts val="0"/>
              </a:spcAft>
              <a:buClr>
                <a:schemeClr val="dk1"/>
              </a:buClr>
              <a:buSzPts val="1800"/>
              <a:buNone/>
              <a:defRPr sz="1800">
                <a:solidFill>
                  <a:schemeClr val="dk1"/>
                </a:solidFill>
              </a:defRPr>
            </a:lvl8pPr>
            <a:lvl9pPr lvl="8" algn="ctr" rtl="0">
              <a:spcBef>
                <a:spcPts val="0"/>
              </a:spcBef>
              <a:spcAft>
                <a:spcPts val="0"/>
              </a:spcAft>
              <a:buClr>
                <a:schemeClr val="dk1"/>
              </a:buClr>
              <a:buSzPts val="1800"/>
              <a:buNone/>
              <a:defRPr sz="1800">
                <a:solidFill>
                  <a:schemeClr val="dk1"/>
                </a:solidFill>
              </a:defRPr>
            </a:lvl9pPr>
          </a:lstStyle>
          <a:p>
            <a:endParaRPr/>
          </a:p>
        </p:txBody>
      </p:sp>
      <p:sp>
        <p:nvSpPr>
          <p:cNvPr id="66" name="Google Shape;66;p13"/>
          <p:cNvSpPr txBox="1">
            <a:spLocks noGrp="1"/>
          </p:cNvSpPr>
          <p:nvPr>
            <p:ph type="title" idx="6"/>
          </p:nvPr>
        </p:nvSpPr>
        <p:spPr>
          <a:xfrm>
            <a:off x="5690650" y="2760350"/>
            <a:ext cx="3193800" cy="325200"/>
          </a:xfrm>
          <a:prstGeom prst="rect">
            <a:avLst/>
          </a:prstGeom>
        </p:spPr>
        <p:txBody>
          <a:bodyPr spcFirstLastPara="1" wrap="square" lIns="91425" tIns="91425" rIns="91425" bIns="91425" anchor="ctr" anchorCtr="0">
            <a:noAutofit/>
          </a:bodyPr>
          <a:lstStyle>
            <a:lvl1pPr lvl="0" rtl="0">
              <a:spcBef>
                <a:spcPts val="0"/>
              </a:spcBef>
              <a:spcAft>
                <a:spcPts val="0"/>
              </a:spcAft>
              <a:buClr>
                <a:schemeClr val="dk1"/>
              </a:buClr>
              <a:buSzPts val="1800"/>
              <a:buNone/>
              <a:defRPr sz="1800" b="1">
                <a:solidFill>
                  <a:schemeClr val="dk1"/>
                </a:solidFill>
              </a:defRPr>
            </a:lvl1pPr>
            <a:lvl2pPr lvl="1" algn="ctr" rtl="0">
              <a:spcBef>
                <a:spcPts val="0"/>
              </a:spcBef>
              <a:spcAft>
                <a:spcPts val="0"/>
              </a:spcAft>
              <a:buClr>
                <a:schemeClr val="dk1"/>
              </a:buClr>
              <a:buSzPts val="1800"/>
              <a:buNone/>
              <a:defRPr sz="1800">
                <a:solidFill>
                  <a:schemeClr val="dk1"/>
                </a:solidFill>
              </a:defRPr>
            </a:lvl2pPr>
            <a:lvl3pPr lvl="2" algn="ctr" rtl="0">
              <a:spcBef>
                <a:spcPts val="0"/>
              </a:spcBef>
              <a:spcAft>
                <a:spcPts val="0"/>
              </a:spcAft>
              <a:buClr>
                <a:schemeClr val="dk1"/>
              </a:buClr>
              <a:buSzPts val="1800"/>
              <a:buNone/>
              <a:defRPr sz="1800">
                <a:solidFill>
                  <a:schemeClr val="dk1"/>
                </a:solidFill>
              </a:defRPr>
            </a:lvl3pPr>
            <a:lvl4pPr lvl="3" algn="ctr" rtl="0">
              <a:spcBef>
                <a:spcPts val="0"/>
              </a:spcBef>
              <a:spcAft>
                <a:spcPts val="0"/>
              </a:spcAft>
              <a:buClr>
                <a:schemeClr val="dk1"/>
              </a:buClr>
              <a:buSzPts val="1800"/>
              <a:buNone/>
              <a:defRPr sz="1800">
                <a:solidFill>
                  <a:schemeClr val="dk1"/>
                </a:solidFill>
              </a:defRPr>
            </a:lvl4pPr>
            <a:lvl5pPr lvl="4" algn="ctr" rtl="0">
              <a:spcBef>
                <a:spcPts val="0"/>
              </a:spcBef>
              <a:spcAft>
                <a:spcPts val="0"/>
              </a:spcAft>
              <a:buClr>
                <a:schemeClr val="dk1"/>
              </a:buClr>
              <a:buSzPts val="1800"/>
              <a:buNone/>
              <a:defRPr sz="1800">
                <a:solidFill>
                  <a:schemeClr val="dk1"/>
                </a:solidFill>
              </a:defRPr>
            </a:lvl5pPr>
            <a:lvl6pPr lvl="5" algn="ctr" rtl="0">
              <a:spcBef>
                <a:spcPts val="0"/>
              </a:spcBef>
              <a:spcAft>
                <a:spcPts val="0"/>
              </a:spcAft>
              <a:buClr>
                <a:schemeClr val="dk1"/>
              </a:buClr>
              <a:buSzPts val="1800"/>
              <a:buNone/>
              <a:defRPr sz="1800">
                <a:solidFill>
                  <a:schemeClr val="dk1"/>
                </a:solidFill>
              </a:defRPr>
            </a:lvl6pPr>
            <a:lvl7pPr lvl="6" algn="ctr" rtl="0">
              <a:spcBef>
                <a:spcPts val="0"/>
              </a:spcBef>
              <a:spcAft>
                <a:spcPts val="0"/>
              </a:spcAft>
              <a:buClr>
                <a:schemeClr val="dk1"/>
              </a:buClr>
              <a:buSzPts val="1800"/>
              <a:buNone/>
              <a:defRPr sz="1800">
                <a:solidFill>
                  <a:schemeClr val="dk1"/>
                </a:solidFill>
              </a:defRPr>
            </a:lvl7pPr>
            <a:lvl8pPr lvl="7" algn="ctr" rtl="0">
              <a:spcBef>
                <a:spcPts val="0"/>
              </a:spcBef>
              <a:spcAft>
                <a:spcPts val="0"/>
              </a:spcAft>
              <a:buClr>
                <a:schemeClr val="dk1"/>
              </a:buClr>
              <a:buSzPts val="1800"/>
              <a:buNone/>
              <a:defRPr sz="1800">
                <a:solidFill>
                  <a:schemeClr val="dk1"/>
                </a:solidFill>
              </a:defRPr>
            </a:lvl8pPr>
            <a:lvl9pPr lvl="8" algn="ctr" rtl="0">
              <a:spcBef>
                <a:spcPts val="0"/>
              </a:spcBef>
              <a:spcAft>
                <a:spcPts val="0"/>
              </a:spcAft>
              <a:buClr>
                <a:schemeClr val="dk1"/>
              </a:buClr>
              <a:buSzPts val="1800"/>
              <a:buNone/>
              <a:defRPr sz="1800">
                <a:solidFill>
                  <a:schemeClr val="dk1"/>
                </a:solidFill>
              </a:defRPr>
            </a:lvl9pPr>
          </a:lstStyle>
          <a:p>
            <a:endParaRPr/>
          </a:p>
        </p:txBody>
      </p:sp>
      <p:sp>
        <p:nvSpPr>
          <p:cNvPr id="67" name="Google Shape;67;p13"/>
          <p:cNvSpPr txBox="1">
            <a:spLocks noGrp="1"/>
          </p:cNvSpPr>
          <p:nvPr>
            <p:ph type="title" idx="7" hasCustomPrompt="1"/>
          </p:nvPr>
        </p:nvSpPr>
        <p:spPr>
          <a:xfrm>
            <a:off x="4810771" y="2880418"/>
            <a:ext cx="684600" cy="290400"/>
          </a:xfrm>
          <a:prstGeom prst="rect">
            <a:avLst/>
          </a:prstGeom>
        </p:spPr>
        <p:txBody>
          <a:bodyPr spcFirstLastPara="1" wrap="square" lIns="91425" tIns="91425" rIns="91425" bIns="91425" anchor="ctr" anchorCtr="0">
            <a:noAutofit/>
          </a:bodyPr>
          <a:lstStyle>
            <a:lvl1pPr lvl="0" algn="r" rtl="0">
              <a:spcBef>
                <a:spcPts val="0"/>
              </a:spcBef>
              <a:spcAft>
                <a:spcPts val="0"/>
              </a:spcAft>
              <a:buClr>
                <a:schemeClr val="dk1"/>
              </a:buClr>
              <a:buSzPts val="1800"/>
              <a:buNone/>
              <a:defRPr sz="1800" b="1">
                <a:solidFill>
                  <a:schemeClr val="dk1"/>
                </a:solidFill>
              </a:defRPr>
            </a:lvl1pPr>
            <a:lvl2pPr lvl="1" algn="ctr" rtl="0">
              <a:spcBef>
                <a:spcPts val="0"/>
              </a:spcBef>
              <a:spcAft>
                <a:spcPts val="0"/>
              </a:spcAft>
              <a:buClr>
                <a:schemeClr val="dk1"/>
              </a:buClr>
              <a:buSzPts val="1800"/>
              <a:buNone/>
              <a:defRPr sz="1800">
                <a:solidFill>
                  <a:schemeClr val="dk1"/>
                </a:solidFill>
              </a:defRPr>
            </a:lvl2pPr>
            <a:lvl3pPr lvl="2" algn="ctr" rtl="0">
              <a:spcBef>
                <a:spcPts val="0"/>
              </a:spcBef>
              <a:spcAft>
                <a:spcPts val="0"/>
              </a:spcAft>
              <a:buClr>
                <a:schemeClr val="dk1"/>
              </a:buClr>
              <a:buSzPts val="1800"/>
              <a:buNone/>
              <a:defRPr sz="1800">
                <a:solidFill>
                  <a:schemeClr val="dk1"/>
                </a:solidFill>
              </a:defRPr>
            </a:lvl3pPr>
            <a:lvl4pPr lvl="3" algn="ctr" rtl="0">
              <a:spcBef>
                <a:spcPts val="0"/>
              </a:spcBef>
              <a:spcAft>
                <a:spcPts val="0"/>
              </a:spcAft>
              <a:buClr>
                <a:schemeClr val="dk1"/>
              </a:buClr>
              <a:buSzPts val="1800"/>
              <a:buNone/>
              <a:defRPr sz="1800">
                <a:solidFill>
                  <a:schemeClr val="dk1"/>
                </a:solidFill>
              </a:defRPr>
            </a:lvl4pPr>
            <a:lvl5pPr lvl="4" algn="ctr" rtl="0">
              <a:spcBef>
                <a:spcPts val="0"/>
              </a:spcBef>
              <a:spcAft>
                <a:spcPts val="0"/>
              </a:spcAft>
              <a:buClr>
                <a:schemeClr val="dk1"/>
              </a:buClr>
              <a:buSzPts val="1800"/>
              <a:buNone/>
              <a:defRPr sz="1800">
                <a:solidFill>
                  <a:schemeClr val="dk1"/>
                </a:solidFill>
              </a:defRPr>
            </a:lvl5pPr>
            <a:lvl6pPr lvl="5" algn="ctr" rtl="0">
              <a:spcBef>
                <a:spcPts val="0"/>
              </a:spcBef>
              <a:spcAft>
                <a:spcPts val="0"/>
              </a:spcAft>
              <a:buClr>
                <a:schemeClr val="dk1"/>
              </a:buClr>
              <a:buSzPts val="1800"/>
              <a:buNone/>
              <a:defRPr sz="1800">
                <a:solidFill>
                  <a:schemeClr val="dk1"/>
                </a:solidFill>
              </a:defRPr>
            </a:lvl6pPr>
            <a:lvl7pPr lvl="6" algn="ctr" rtl="0">
              <a:spcBef>
                <a:spcPts val="0"/>
              </a:spcBef>
              <a:spcAft>
                <a:spcPts val="0"/>
              </a:spcAft>
              <a:buClr>
                <a:schemeClr val="dk1"/>
              </a:buClr>
              <a:buSzPts val="1800"/>
              <a:buNone/>
              <a:defRPr sz="1800">
                <a:solidFill>
                  <a:schemeClr val="dk1"/>
                </a:solidFill>
              </a:defRPr>
            </a:lvl7pPr>
            <a:lvl8pPr lvl="7" algn="ctr" rtl="0">
              <a:spcBef>
                <a:spcPts val="0"/>
              </a:spcBef>
              <a:spcAft>
                <a:spcPts val="0"/>
              </a:spcAft>
              <a:buClr>
                <a:schemeClr val="dk1"/>
              </a:buClr>
              <a:buSzPts val="1800"/>
              <a:buNone/>
              <a:defRPr sz="1800">
                <a:solidFill>
                  <a:schemeClr val="dk1"/>
                </a:solidFill>
              </a:defRPr>
            </a:lvl8pPr>
            <a:lvl9pPr lvl="8" algn="ctr" rtl="0">
              <a:spcBef>
                <a:spcPts val="0"/>
              </a:spcBef>
              <a:spcAft>
                <a:spcPts val="0"/>
              </a:spcAft>
              <a:buClr>
                <a:schemeClr val="dk1"/>
              </a:buClr>
              <a:buSzPts val="1800"/>
              <a:buNone/>
              <a:defRPr sz="1800">
                <a:solidFill>
                  <a:schemeClr val="dk1"/>
                </a:solidFill>
              </a:defRPr>
            </a:lvl9pPr>
          </a:lstStyle>
          <a:p>
            <a:r>
              <a:t>xx%</a:t>
            </a:r>
          </a:p>
        </p:txBody>
      </p:sp>
      <p:sp>
        <p:nvSpPr>
          <p:cNvPr id="68" name="Google Shape;68;p13"/>
          <p:cNvSpPr txBox="1">
            <a:spLocks noGrp="1"/>
          </p:cNvSpPr>
          <p:nvPr>
            <p:ph type="title" idx="8" hasCustomPrompt="1"/>
          </p:nvPr>
        </p:nvSpPr>
        <p:spPr>
          <a:xfrm>
            <a:off x="4810771" y="3748340"/>
            <a:ext cx="684600" cy="290400"/>
          </a:xfrm>
          <a:prstGeom prst="rect">
            <a:avLst/>
          </a:prstGeom>
        </p:spPr>
        <p:txBody>
          <a:bodyPr spcFirstLastPara="1" wrap="square" lIns="91425" tIns="91425" rIns="91425" bIns="91425" anchor="ctr" anchorCtr="0">
            <a:noAutofit/>
          </a:bodyPr>
          <a:lstStyle>
            <a:lvl1pPr lvl="0" algn="r" rtl="0">
              <a:spcBef>
                <a:spcPts val="0"/>
              </a:spcBef>
              <a:spcAft>
                <a:spcPts val="0"/>
              </a:spcAft>
              <a:buClr>
                <a:schemeClr val="dk1"/>
              </a:buClr>
              <a:buSzPts val="1800"/>
              <a:buNone/>
              <a:defRPr sz="1800" b="1">
                <a:solidFill>
                  <a:schemeClr val="dk1"/>
                </a:solidFill>
              </a:defRPr>
            </a:lvl1pPr>
            <a:lvl2pPr lvl="1" algn="ctr" rtl="0">
              <a:spcBef>
                <a:spcPts val="0"/>
              </a:spcBef>
              <a:spcAft>
                <a:spcPts val="0"/>
              </a:spcAft>
              <a:buClr>
                <a:schemeClr val="dk1"/>
              </a:buClr>
              <a:buSzPts val="1800"/>
              <a:buNone/>
              <a:defRPr sz="1800">
                <a:solidFill>
                  <a:schemeClr val="dk1"/>
                </a:solidFill>
              </a:defRPr>
            </a:lvl2pPr>
            <a:lvl3pPr lvl="2" algn="ctr" rtl="0">
              <a:spcBef>
                <a:spcPts val="0"/>
              </a:spcBef>
              <a:spcAft>
                <a:spcPts val="0"/>
              </a:spcAft>
              <a:buClr>
                <a:schemeClr val="dk1"/>
              </a:buClr>
              <a:buSzPts val="1800"/>
              <a:buNone/>
              <a:defRPr sz="1800">
                <a:solidFill>
                  <a:schemeClr val="dk1"/>
                </a:solidFill>
              </a:defRPr>
            </a:lvl3pPr>
            <a:lvl4pPr lvl="3" algn="ctr" rtl="0">
              <a:spcBef>
                <a:spcPts val="0"/>
              </a:spcBef>
              <a:spcAft>
                <a:spcPts val="0"/>
              </a:spcAft>
              <a:buClr>
                <a:schemeClr val="dk1"/>
              </a:buClr>
              <a:buSzPts val="1800"/>
              <a:buNone/>
              <a:defRPr sz="1800">
                <a:solidFill>
                  <a:schemeClr val="dk1"/>
                </a:solidFill>
              </a:defRPr>
            </a:lvl4pPr>
            <a:lvl5pPr lvl="4" algn="ctr" rtl="0">
              <a:spcBef>
                <a:spcPts val="0"/>
              </a:spcBef>
              <a:spcAft>
                <a:spcPts val="0"/>
              </a:spcAft>
              <a:buClr>
                <a:schemeClr val="dk1"/>
              </a:buClr>
              <a:buSzPts val="1800"/>
              <a:buNone/>
              <a:defRPr sz="1800">
                <a:solidFill>
                  <a:schemeClr val="dk1"/>
                </a:solidFill>
              </a:defRPr>
            </a:lvl5pPr>
            <a:lvl6pPr lvl="5" algn="ctr" rtl="0">
              <a:spcBef>
                <a:spcPts val="0"/>
              </a:spcBef>
              <a:spcAft>
                <a:spcPts val="0"/>
              </a:spcAft>
              <a:buClr>
                <a:schemeClr val="dk1"/>
              </a:buClr>
              <a:buSzPts val="1800"/>
              <a:buNone/>
              <a:defRPr sz="1800">
                <a:solidFill>
                  <a:schemeClr val="dk1"/>
                </a:solidFill>
              </a:defRPr>
            </a:lvl6pPr>
            <a:lvl7pPr lvl="6" algn="ctr" rtl="0">
              <a:spcBef>
                <a:spcPts val="0"/>
              </a:spcBef>
              <a:spcAft>
                <a:spcPts val="0"/>
              </a:spcAft>
              <a:buClr>
                <a:schemeClr val="dk1"/>
              </a:buClr>
              <a:buSzPts val="1800"/>
              <a:buNone/>
              <a:defRPr sz="1800">
                <a:solidFill>
                  <a:schemeClr val="dk1"/>
                </a:solidFill>
              </a:defRPr>
            </a:lvl7pPr>
            <a:lvl8pPr lvl="7" algn="ctr" rtl="0">
              <a:spcBef>
                <a:spcPts val="0"/>
              </a:spcBef>
              <a:spcAft>
                <a:spcPts val="0"/>
              </a:spcAft>
              <a:buClr>
                <a:schemeClr val="dk1"/>
              </a:buClr>
              <a:buSzPts val="1800"/>
              <a:buNone/>
              <a:defRPr sz="1800">
                <a:solidFill>
                  <a:schemeClr val="dk1"/>
                </a:solidFill>
              </a:defRPr>
            </a:lvl8pPr>
            <a:lvl9pPr lvl="8" algn="ctr" rtl="0">
              <a:spcBef>
                <a:spcPts val="0"/>
              </a:spcBef>
              <a:spcAft>
                <a:spcPts val="0"/>
              </a:spcAft>
              <a:buClr>
                <a:schemeClr val="dk1"/>
              </a:buClr>
              <a:buSzPts val="1800"/>
              <a:buNone/>
              <a:defRPr sz="1800">
                <a:solidFill>
                  <a:schemeClr val="dk1"/>
                </a:solidFill>
              </a:defRPr>
            </a:lvl9pPr>
          </a:lstStyle>
          <a:p>
            <a:r>
              <a:t>xx%</a:t>
            </a:r>
          </a:p>
        </p:txBody>
      </p:sp>
      <p:sp>
        <p:nvSpPr>
          <p:cNvPr id="69" name="Google Shape;69;p13"/>
          <p:cNvSpPr txBox="1">
            <a:spLocks noGrp="1"/>
          </p:cNvSpPr>
          <p:nvPr>
            <p:ph type="subTitle" idx="1"/>
          </p:nvPr>
        </p:nvSpPr>
        <p:spPr>
          <a:xfrm>
            <a:off x="5690650" y="1319545"/>
            <a:ext cx="2454000" cy="2367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1pPr>
            <a:lvl2pPr lvl="1"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2pPr>
            <a:lvl3pPr lvl="2"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3pPr>
            <a:lvl4pPr lvl="3"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4pPr>
            <a:lvl5pPr lvl="4"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5pPr>
            <a:lvl6pPr lvl="5"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6pPr>
            <a:lvl7pPr lvl="6"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7pPr>
            <a:lvl8pPr lvl="7"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8pPr>
            <a:lvl9pPr lvl="8"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9pPr>
          </a:lstStyle>
          <a:p>
            <a:endParaRPr/>
          </a:p>
        </p:txBody>
      </p:sp>
      <p:sp>
        <p:nvSpPr>
          <p:cNvPr id="70" name="Google Shape;70;p13"/>
          <p:cNvSpPr txBox="1">
            <a:spLocks noGrp="1"/>
          </p:cNvSpPr>
          <p:nvPr>
            <p:ph type="subTitle" idx="9"/>
          </p:nvPr>
        </p:nvSpPr>
        <p:spPr>
          <a:xfrm>
            <a:off x="5690650" y="3045420"/>
            <a:ext cx="2454000" cy="2367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1pPr>
            <a:lvl2pPr lvl="1"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2pPr>
            <a:lvl3pPr lvl="2"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3pPr>
            <a:lvl4pPr lvl="3"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4pPr>
            <a:lvl5pPr lvl="4"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5pPr>
            <a:lvl6pPr lvl="5"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6pPr>
            <a:lvl7pPr lvl="6"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7pPr>
            <a:lvl8pPr lvl="7"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8pPr>
            <a:lvl9pPr lvl="8"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9pPr>
          </a:lstStyle>
          <a:p>
            <a:endParaRPr/>
          </a:p>
        </p:txBody>
      </p:sp>
      <p:sp>
        <p:nvSpPr>
          <p:cNvPr id="71" name="Google Shape;71;p13"/>
          <p:cNvSpPr txBox="1">
            <a:spLocks noGrp="1"/>
          </p:cNvSpPr>
          <p:nvPr>
            <p:ph type="subTitle" idx="13"/>
          </p:nvPr>
        </p:nvSpPr>
        <p:spPr>
          <a:xfrm>
            <a:off x="5690650" y="2162698"/>
            <a:ext cx="2454000" cy="2367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1pPr>
            <a:lvl2pPr lvl="1"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2pPr>
            <a:lvl3pPr lvl="2"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3pPr>
            <a:lvl4pPr lvl="3"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4pPr>
            <a:lvl5pPr lvl="4"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5pPr>
            <a:lvl6pPr lvl="5"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6pPr>
            <a:lvl7pPr lvl="6"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7pPr>
            <a:lvl8pPr lvl="7"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8pPr>
            <a:lvl9pPr lvl="8"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9pPr>
          </a:lstStyle>
          <a:p>
            <a:endParaRPr/>
          </a:p>
        </p:txBody>
      </p:sp>
      <p:sp>
        <p:nvSpPr>
          <p:cNvPr id="72" name="Google Shape;72;p13"/>
          <p:cNvSpPr txBox="1">
            <a:spLocks noGrp="1"/>
          </p:cNvSpPr>
          <p:nvPr>
            <p:ph type="subTitle" idx="14"/>
          </p:nvPr>
        </p:nvSpPr>
        <p:spPr>
          <a:xfrm>
            <a:off x="5690650" y="3907748"/>
            <a:ext cx="2454000" cy="2367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1pPr>
            <a:lvl2pPr lvl="1"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2pPr>
            <a:lvl3pPr lvl="2"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3pPr>
            <a:lvl4pPr lvl="3"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4pPr>
            <a:lvl5pPr lvl="4"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5pPr>
            <a:lvl6pPr lvl="5"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6pPr>
            <a:lvl7pPr lvl="6"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7pPr>
            <a:lvl8pPr lvl="7"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8pPr>
            <a:lvl9pPr lvl="8"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9pPr>
          </a:lstStyle>
          <a:p>
            <a:endParaRPr/>
          </a:p>
        </p:txBody>
      </p:sp>
      <p:sp>
        <p:nvSpPr>
          <p:cNvPr id="73" name="Google Shape;73;p13"/>
          <p:cNvSpPr txBox="1">
            <a:spLocks noGrp="1"/>
          </p:cNvSpPr>
          <p:nvPr>
            <p:ph type="title" idx="15"/>
          </p:nvPr>
        </p:nvSpPr>
        <p:spPr>
          <a:xfrm>
            <a:off x="713225" y="2198800"/>
            <a:ext cx="3416400" cy="5286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lt1"/>
              </a:buClr>
              <a:buSzPts val="2700"/>
              <a:buNone/>
              <a:defRPr sz="3000" b="1">
                <a:solidFill>
                  <a:schemeClr val="lt1"/>
                </a:solidFill>
              </a:defRPr>
            </a:lvl1pPr>
            <a:lvl2pPr lvl="1" rtl="0">
              <a:spcBef>
                <a:spcPts val="0"/>
              </a:spcBef>
              <a:spcAft>
                <a:spcPts val="0"/>
              </a:spcAft>
              <a:buClr>
                <a:schemeClr val="lt1"/>
              </a:buClr>
              <a:buSzPts val="3000"/>
              <a:buNone/>
              <a:defRPr b="1">
                <a:solidFill>
                  <a:schemeClr val="lt1"/>
                </a:solidFill>
              </a:defRPr>
            </a:lvl2pPr>
            <a:lvl3pPr lvl="2" rtl="0">
              <a:spcBef>
                <a:spcPts val="0"/>
              </a:spcBef>
              <a:spcAft>
                <a:spcPts val="0"/>
              </a:spcAft>
              <a:buClr>
                <a:schemeClr val="lt1"/>
              </a:buClr>
              <a:buSzPts val="3000"/>
              <a:buNone/>
              <a:defRPr b="1">
                <a:solidFill>
                  <a:schemeClr val="lt1"/>
                </a:solidFill>
              </a:defRPr>
            </a:lvl3pPr>
            <a:lvl4pPr lvl="3" rtl="0">
              <a:spcBef>
                <a:spcPts val="0"/>
              </a:spcBef>
              <a:spcAft>
                <a:spcPts val="0"/>
              </a:spcAft>
              <a:buClr>
                <a:schemeClr val="lt1"/>
              </a:buClr>
              <a:buSzPts val="3000"/>
              <a:buNone/>
              <a:defRPr b="1">
                <a:solidFill>
                  <a:schemeClr val="lt1"/>
                </a:solidFill>
              </a:defRPr>
            </a:lvl4pPr>
            <a:lvl5pPr lvl="4" rtl="0">
              <a:spcBef>
                <a:spcPts val="0"/>
              </a:spcBef>
              <a:spcAft>
                <a:spcPts val="0"/>
              </a:spcAft>
              <a:buClr>
                <a:schemeClr val="lt1"/>
              </a:buClr>
              <a:buSzPts val="3000"/>
              <a:buNone/>
              <a:defRPr b="1">
                <a:solidFill>
                  <a:schemeClr val="lt1"/>
                </a:solidFill>
              </a:defRPr>
            </a:lvl5pPr>
            <a:lvl6pPr lvl="5" rtl="0">
              <a:spcBef>
                <a:spcPts val="0"/>
              </a:spcBef>
              <a:spcAft>
                <a:spcPts val="0"/>
              </a:spcAft>
              <a:buClr>
                <a:schemeClr val="lt1"/>
              </a:buClr>
              <a:buSzPts val="3000"/>
              <a:buNone/>
              <a:defRPr b="1">
                <a:solidFill>
                  <a:schemeClr val="lt1"/>
                </a:solidFill>
              </a:defRPr>
            </a:lvl6pPr>
            <a:lvl7pPr lvl="6" rtl="0">
              <a:spcBef>
                <a:spcPts val="0"/>
              </a:spcBef>
              <a:spcAft>
                <a:spcPts val="0"/>
              </a:spcAft>
              <a:buClr>
                <a:schemeClr val="lt1"/>
              </a:buClr>
              <a:buSzPts val="3000"/>
              <a:buNone/>
              <a:defRPr b="1">
                <a:solidFill>
                  <a:schemeClr val="lt1"/>
                </a:solidFill>
              </a:defRPr>
            </a:lvl7pPr>
            <a:lvl8pPr lvl="7" rtl="0">
              <a:spcBef>
                <a:spcPts val="0"/>
              </a:spcBef>
              <a:spcAft>
                <a:spcPts val="0"/>
              </a:spcAft>
              <a:buClr>
                <a:schemeClr val="lt1"/>
              </a:buClr>
              <a:buSzPts val="3000"/>
              <a:buNone/>
              <a:defRPr b="1">
                <a:solidFill>
                  <a:schemeClr val="lt1"/>
                </a:solidFill>
              </a:defRPr>
            </a:lvl8pPr>
            <a:lvl9pPr lvl="8" rtl="0">
              <a:spcBef>
                <a:spcPts val="0"/>
              </a:spcBef>
              <a:spcAft>
                <a:spcPts val="0"/>
              </a:spcAft>
              <a:buClr>
                <a:schemeClr val="lt1"/>
              </a:buClr>
              <a:buSzPts val="3000"/>
              <a:buNone/>
              <a:defRPr b="1">
                <a:solidFill>
                  <a:schemeClr val="lt1"/>
                </a:solidFill>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able of contents 1">
  <p:cSld name="CUSTOM_1_2">
    <p:bg>
      <p:bgPr>
        <a:solidFill>
          <a:schemeClr val="accent5"/>
        </a:solidFill>
        <a:effectLst/>
      </p:bgPr>
    </p:bg>
    <p:spTree>
      <p:nvGrpSpPr>
        <p:cNvPr id="1" name="Shape 74"/>
        <p:cNvGrpSpPr/>
        <p:nvPr/>
      </p:nvGrpSpPr>
      <p:grpSpPr>
        <a:xfrm>
          <a:off x="0" y="0"/>
          <a:ext cx="0" cy="0"/>
          <a:chOff x="0" y="0"/>
          <a:chExt cx="0" cy="0"/>
        </a:xfrm>
      </p:grpSpPr>
      <p:sp>
        <p:nvSpPr>
          <p:cNvPr id="75" name="Google Shape;75;p14"/>
          <p:cNvSpPr txBox="1">
            <a:spLocks noGrp="1"/>
          </p:cNvSpPr>
          <p:nvPr>
            <p:ph type="title" hasCustomPrompt="1"/>
          </p:nvPr>
        </p:nvSpPr>
        <p:spPr>
          <a:xfrm>
            <a:off x="815488" y="2995725"/>
            <a:ext cx="608400" cy="402600"/>
          </a:xfrm>
          <a:prstGeom prst="rect">
            <a:avLst/>
          </a:prstGeom>
        </p:spPr>
        <p:txBody>
          <a:bodyPr spcFirstLastPara="1" wrap="square" lIns="91425" tIns="91425" rIns="91425" bIns="91425" anchor="ctr" anchorCtr="0">
            <a:noAutofit/>
          </a:bodyPr>
          <a:lstStyle>
            <a:lvl1pPr lvl="0" algn="r" rtl="0">
              <a:spcBef>
                <a:spcPts val="0"/>
              </a:spcBef>
              <a:spcAft>
                <a:spcPts val="0"/>
              </a:spcAft>
              <a:buClr>
                <a:schemeClr val="dk1"/>
              </a:buClr>
              <a:buSzPts val="1800"/>
              <a:buNone/>
              <a:defRPr sz="1800" b="1">
                <a:solidFill>
                  <a:schemeClr val="dk1"/>
                </a:solidFill>
              </a:defRPr>
            </a:lvl1pPr>
            <a:lvl2pPr lvl="1" algn="r" rtl="0">
              <a:spcBef>
                <a:spcPts val="0"/>
              </a:spcBef>
              <a:spcAft>
                <a:spcPts val="0"/>
              </a:spcAft>
              <a:buClr>
                <a:schemeClr val="dk1"/>
              </a:buClr>
              <a:buSzPts val="1800"/>
              <a:buNone/>
              <a:defRPr sz="1800">
                <a:solidFill>
                  <a:schemeClr val="dk1"/>
                </a:solidFill>
              </a:defRPr>
            </a:lvl2pPr>
            <a:lvl3pPr lvl="2" algn="r" rtl="0">
              <a:spcBef>
                <a:spcPts val="0"/>
              </a:spcBef>
              <a:spcAft>
                <a:spcPts val="0"/>
              </a:spcAft>
              <a:buClr>
                <a:schemeClr val="dk1"/>
              </a:buClr>
              <a:buSzPts val="1800"/>
              <a:buNone/>
              <a:defRPr sz="1800">
                <a:solidFill>
                  <a:schemeClr val="dk1"/>
                </a:solidFill>
              </a:defRPr>
            </a:lvl3pPr>
            <a:lvl4pPr lvl="3" algn="r" rtl="0">
              <a:spcBef>
                <a:spcPts val="0"/>
              </a:spcBef>
              <a:spcAft>
                <a:spcPts val="0"/>
              </a:spcAft>
              <a:buClr>
                <a:schemeClr val="dk1"/>
              </a:buClr>
              <a:buSzPts val="1800"/>
              <a:buNone/>
              <a:defRPr sz="1800">
                <a:solidFill>
                  <a:schemeClr val="dk1"/>
                </a:solidFill>
              </a:defRPr>
            </a:lvl4pPr>
            <a:lvl5pPr lvl="4" algn="r" rtl="0">
              <a:spcBef>
                <a:spcPts val="0"/>
              </a:spcBef>
              <a:spcAft>
                <a:spcPts val="0"/>
              </a:spcAft>
              <a:buClr>
                <a:schemeClr val="dk1"/>
              </a:buClr>
              <a:buSzPts val="1800"/>
              <a:buNone/>
              <a:defRPr sz="1800">
                <a:solidFill>
                  <a:schemeClr val="dk1"/>
                </a:solidFill>
              </a:defRPr>
            </a:lvl5pPr>
            <a:lvl6pPr lvl="5" algn="r" rtl="0">
              <a:spcBef>
                <a:spcPts val="0"/>
              </a:spcBef>
              <a:spcAft>
                <a:spcPts val="0"/>
              </a:spcAft>
              <a:buClr>
                <a:schemeClr val="dk1"/>
              </a:buClr>
              <a:buSzPts val="1800"/>
              <a:buNone/>
              <a:defRPr sz="1800">
                <a:solidFill>
                  <a:schemeClr val="dk1"/>
                </a:solidFill>
              </a:defRPr>
            </a:lvl6pPr>
            <a:lvl7pPr lvl="6" algn="r" rtl="0">
              <a:spcBef>
                <a:spcPts val="0"/>
              </a:spcBef>
              <a:spcAft>
                <a:spcPts val="0"/>
              </a:spcAft>
              <a:buClr>
                <a:schemeClr val="dk1"/>
              </a:buClr>
              <a:buSzPts val="1800"/>
              <a:buNone/>
              <a:defRPr sz="1800">
                <a:solidFill>
                  <a:schemeClr val="dk1"/>
                </a:solidFill>
              </a:defRPr>
            </a:lvl7pPr>
            <a:lvl8pPr lvl="7" algn="r" rtl="0">
              <a:spcBef>
                <a:spcPts val="0"/>
              </a:spcBef>
              <a:spcAft>
                <a:spcPts val="0"/>
              </a:spcAft>
              <a:buClr>
                <a:schemeClr val="dk1"/>
              </a:buClr>
              <a:buSzPts val="1800"/>
              <a:buNone/>
              <a:defRPr sz="1800">
                <a:solidFill>
                  <a:schemeClr val="dk1"/>
                </a:solidFill>
              </a:defRPr>
            </a:lvl8pPr>
            <a:lvl9pPr lvl="8" algn="r" rtl="0">
              <a:spcBef>
                <a:spcPts val="0"/>
              </a:spcBef>
              <a:spcAft>
                <a:spcPts val="0"/>
              </a:spcAft>
              <a:buClr>
                <a:schemeClr val="dk1"/>
              </a:buClr>
              <a:buSzPts val="1800"/>
              <a:buNone/>
              <a:defRPr sz="1800">
                <a:solidFill>
                  <a:schemeClr val="dk1"/>
                </a:solidFill>
              </a:defRPr>
            </a:lvl9pPr>
          </a:lstStyle>
          <a:p>
            <a:r>
              <a:t>xx%</a:t>
            </a:r>
          </a:p>
        </p:txBody>
      </p:sp>
      <p:sp>
        <p:nvSpPr>
          <p:cNvPr id="76" name="Google Shape;76;p14"/>
          <p:cNvSpPr txBox="1">
            <a:spLocks noGrp="1"/>
          </p:cNvSpPr>
          <p:nvPr>
            <p:ph type="title" idx="2"/>
          </p:nvPr>
        </p:nvSpPr>
        <p:spPr>
          <a:xfrm>
            <a:off x="1633438" y="2931800"/>
            <a:ext cx="2933400" cy="325200"/>
          </a:xfrm>
          <a:prstGeom prst="rect">
            <a:avLst/>
          </a:prstGeom>
        </p:spPr>
        <p:txBody>
          <a:bodyPr spcFirstLastPara="1" wrap="square" lIns="91425" tIns="91425" rIns="91425" bIns="91425" anchor="ctr" anchorCtr="0">
            <a:noAutofit/>
          </a:bodyPr>
          <a:lstStyle>
            <a:lvl1pPr lvl="0" rtl="0">
              <a:spcBef>
                <a:spcPts val="0"/>
              </a:spcBef>
              <a:spcAft>
                <a:spcPts val="0"/>
              </a:spcAft>
              <a:buClr>
                <a:schemeClr val="dk1"/>
              </a:buClr>
              <a:buSzPts val="1800"/>
              <a:buNone/>
              <a:defRPr sz="1800" b="1">
                <a:solidFill>
                  <a:schemeClr val="dk1"/>
                </a:solidFill>
              </a:defRPr>
            </a:lvl1pPr>
            <a:lvl2pPr lvl="1" algn="ctr" rtl="0">
              <a:spcBef>
                <a:spcPts val="0"/>
              </a:spcBef>
              <a:spcAft>
                <a:spcPts val="0"/>
              </a:spcAft>
              <a:buClr>
                <a:schemeClr val="dk1"/>
              </a:buClr>
              <a:buSzPts val="1800"/>
              <a:buNone/>
              <a:defRPr sz="1800">
                <a:solidFill>
                  <a:schemeClr val="dk1"/>
                </a:solidFill>
              </a:defRPr>
            </a:lvl2pPr>
            <a:lvl3pPr lvl="2" algn="ctr" rtl="0">
              <a:spcBef>
                <a:spcPts val="0"/>
              </a:spcBef>
              <a:spcAft>
                <a:spcPts val="0"/>
              </a:spcAft>
              <a:buClr>
                <a:schemeClr val="dk1"/>
              </a:buClr>
              <a:buSzPts val="1800"/>
              <a:buNone/>
              <a:defRPr sz="1800">
                <a:solidFill>
                  <a:schemeClr val="dk1"/>
                </a:solidFill>
              </a:defRPr>
            </a:lvl3pPr>
            <a:lvl4pPr lvl="3" algn="ctr" rtl="0">
              <a:spcBef>
                <a:spcPts val="0"/>
              </a:spcBef>
              <a:spcAft>
                <a:spcPts val="0"/>
              </a:spcAft>
              <a:buClr>
                <a:schemeClr val="dk1"/>
              </a:buClr>
              <a:buSzPts val="1800"/>
              <a:buNone/>
              <a:defRPr sz="1800">
                <a:solidFill>
                  <a:schemeClr val="dk1"/>
                </a:solidFill>
              </a:defRPr>
            </a:lvl4pPr>
            <a:lvl5pPr lvl="4" algn="ctr" rtl="0">
              <a:spcBef>
                <a:spcPts val="0"/>
              </a:spcBef>
              <a:spcAft>
                <a:spcPts val="0"/>
              </a:spcAft>
              <a:buClr>
                <a:schemeClr val="dk1"/>
              </a:buClr>
              <a:buSzPts val="1800"/>
              <a:buNone/>
              <a:defRPr sz="1800">
                <a:solidFill>
                  <a:schemeClr val="dk1"/>
                </a:solidFill>
              </a:defRPr>
            </a:lvl5pPr>
            <a:lvl6pPr lvl="5" algn="ctr" rtl="0">
              <a:spcBef>
                <a:spcPts val="0"/>
              </a:spcBef>
              <a:spcAft>
                <a:spcPts val="0"/>
              </a:spcAft>
              <a:buClr>
                <a:schemeClr val="dk1"/>
              </a:buClr>
              <a:buSzPts val="1800"/>
              <a:buNone/>
              <a:defRPr sz="1800">
                <a:solidFill>
                  <a:schemeClr val="dk1"/>
                </a:solidFill>
              </a:defRPr>
            </a:lvl6pPr>
            <a:lvl7pPr lvl="6" algn="ctr" rtl="0">
              <a:spcBef>
                <a:spcPts val="0"/>
              </a:spcBef>
              <a:spcAft>
                <a:spcPts val="0"/>
              </a:spcAft>
              <a:buClr>
                <a:schemeClr val="dk1"/>
              </a:buClr>
              <a:buSzPts val="1800"/>
              <a:buNone/>
              <a:defRPr sz="1800">
                <a:solidFill>
                  <a:schemeClr val="dk1"/>
                </a:solidFill>
              </a:defRPr>
            </a:lvl7pPr>
            <a:lvl8pPr lvl="7" algn="ctr" rtl="0">
              <a:spcBef>
                <a:spcPts val="0"/>
              </a:spcBef>
              <a:spcAft>
                <a:spcPts val="0"/>
              </a:spcAft>
              <a:buClr>
                <a:schemeClr val="dk1"/>
              </a:buClr>
              <a:buSzPts val="1800"/>
              <a:buNone/>
              <a:defRPr sz="1800">
                <a:solidFill>
                  <a:schemeClr val="dk1"/>
                </a:solidFill>
              </a:defRPr>
            </a:lvl8pPr>
            <a:lvl9pPr lvl="8" algn="ctr" rtl="0">
              <a:spcBef>
                <a:spcPts val="0"/>
              </a:spcBef>
              <a:spcAft>
                <a:spcPts val="0"/>
              </a:spcAft>
              <a:buClr>
                <a:schemeClr val="dk1"/>
              </a:buClr>
              <a:buSzPts val="1800"/>
              <a:buNone/>
              <a:defRPr sz="1800">
                <a:solidFill>
                  <a:schemeClr val="dk1"/>
                </a:solidFill>
              </a:defRPr>
            </a:lvl9pPr>
          </a:lstStyle>
          <a:p>
            <a:endParaRPr/>
          </a:p>
        </p:txBody>
      </p:sp>
      <p:sp>
        <p:nvSpPr>
          <p:cNvPr id="77" name="Google Shape;77;p14"/>
          <p:cNvSpPr txBox="1">
            <a:spLocks noGrp="1"/>
          </p:cNvSpPr>
          <p:nvPr>
            <p:ph type="subTitle" idx="1"/>
          </p:nvPr>
        </p:nvSpPr>
        <p:spPr>
          <a:xfrm>
            <a:off x="1633438" y="3207354"/>
            <a:ext cx="2933400" cy="508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1pPr>
            <a:lvl2pPr lvl="1"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2pPr>
            <a:lvl3pPr lvl="2"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3pPr>
            <a:lvl4pPr lvl="3"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4pPr>
            <a:lvl5pPr lvl="4"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5pPr>
            <a:lvl6pPr lvl="5"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6pPr>
            <a:lvl7pPr lvl="6"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7pPr>
            <a:lvl8pPr lvl="7"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8pPr>
            <a:lvl9pPr lvl="8"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9pPr>
          </a:lstStyle>
          <a:p>
            <a:endParaRPr/>
          </a:p>
        </p:txBody>
      </p:sp>
      <p:sp>
        <p:nvSpPr>
          <p:cNvPr id="78" name="Google Shape;78;p14"/>
          <p:cNvSpPr/>
          <p:nvPr/>
        </p:nvSpPr>
        <p:spPr>
          <a:xfrm rot="10800000">
            <a:off x="-19875" y="-13336"/>
            <a:ext cx="9203100" cy="2690100"/>
          </a:xfrm>
          <a:prstGeom prst="triangle">
            <a:avLst>
              <a:gd name="adj" fmla="val 49898"/>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79;p14"/>
          <p:cNvSpPr txBox="1">
            <a:spLocks noGrp="1"/>
          </p:cNvSpPr>
          <p:nvPr>
            <p:ph type="title" idx="3" hasCustomPrompt="1"/>
          </p:nvPr>
        </p:nvSpPr>
        <p:spPr>
          <a:xfrm>
            <a:off x="815488" y="3888750"/>
            <a:ext cx="608400" cy="402600"/>
          </a:xfrm>
          <a:prstGeom prst="rect">
            <a:avLst/>
          </a:prstGeom>
        </p:spPr>
        <p:txBody>
          <a:bodyPr spcFirstLastPara="1" wrap="square" lIns="91425" tIns="91425" rIns="91425" bIns="91425" anchor="ctr" anchorCtr="0">
            <a:noAutofit/>
          </a:bodyPr>
          <a:lstStyle>
            <a:lvl1pPr lvl="0" algn="r" rtl="0">
              <a:spcBef>
                <a:spcPts val="0"/>
              </a:spcBef>
              <a:spcAft>
                <a:spcPts val="0"/>
              </a:spcAft>
              <a:buClr>
                <a:schemeClr val="dk1"/>
              </a:buClr>
              <a:buSzPts val="1800"/>
              <a:buNone/>
              <a:defRPr sz="1800" b="1">
                <a:solidFill>
                  <a:schemeClr val="dk1"/>
                </a:solidFill>
              </a:defRPr>
            </a:lvl1pPr>
            <a:lvl2pPr lvl="1" algn="r" rtl="0">
              <a:spcBef>
                <a:spcPts val="0"/>
              </a:spcBef>
              <a:spcAft>
                <a:spcPts val="0"/>
              </a:spcAft>
              <a:buClr>
                <a:schemeClr val="dk1"/>
              </a:buClr>
              <a:buSzPts val="1800"/>
              <a:buNone/>
              <a:defRPr sz="1800">
                <a:solidFill>
                  <a:schemeClr val="dk1"/>
                </a:solidFill>
              </a:defRPr>
            </a:lvl2pPr>
            <a:lvl3pPr lvl="2" algn="r" rtl="0">
              <a:spcBef>
                <a:spcPts val="0"/>
              </a:spcBef>
              <a:spcAft>
                <a:spcPts val="0"/>
              </a:spcAft>
              <a:buClr>
                <a:schemeClr val="dk1"/>
              </a:buClr>
              <a:buSzPts val="1800"/>
              <a:buNone/>
              <a:defRPr sz="1800">
                <a:solidFill>
                  <a:schemeClr val="dk1"/>
                </a:solidFill>
              </a:defRPr>
            </a:lvl3pPr>
            <a:lvl4pPr lvl="3" algn="r" rtl="0">
              <a:spcBef>
                <a:spcPts val="0"/>
              </a:spcBef>
              <a:spcAft>
                <a:spcPts val="0"/>
              </a:spcAft>
              <a:buClr>
                <a:schemeClr val="dk1"/>
              </a:buClr>
              <a:buSzPts val="1800"/>
              <a:buNone/>
              <a:defRPr sz="1800">
                <a:solidFill>
                  <a:schemeClr val="dk1"/>
                </a:solidFill>
              </a:defRPr>
            </a:lvl4pPr>
            <a:lvl5pPr lvl="4" algn="r" rtl="0">
              <a:spcBef>
                <a:spcPts val="0"/>
              </a:spcBef>
              <a:spcAft>
                <a:spcPts val="0"/>
              </a:spcAft>
              <a:buClr>
                <a:schemeClr val="dk1"/>
              </a:buClr>
              <a:buSzPts val="1800"/>
              <a:buNone/>
              <a:defRPr sz="1800">
                <a:solidFill>
                  <a:schemeClr val="dk1"/>
                </a:solidFill>
              </a:defRPr>
            </a:lvl5pPr>
            <a:lvl6pPr lvl="5" algn="r" rtl="0">
              <a:spcBef>
                <a:spcPts val="0"/>
              </a:spcBef>
              <a:spcAft>
                <a:spcPts val="0"/>
              </a:spcAft>
              <a:buClr>
                <a:schemeClr val="dk1"/>
              </a:buClr>
              <a:buSzPts val="1800"/>
              <a:buNone/>
              <a:defRPr sz="1800">
                <a:solidFill>
                  <a:schemeClr val="dk1"/>
                </a:solidFill>
              </a:defRPr>
            </a:lvl6pPr>
            <a:lvl7pPr lvl="6" algn="r" rtl="0">
              <a:spcBef>
                <a:spcPts val="0"/>
              </a:spcBef>
              <a:spcAft>
                <a:spcPts val="0"/>
              </a:spcAft>
              <a:buClr>
                <a:schemeClr val="dk1"/>
              </a:buClr>
              <a:buSzPts val="1800"/>
              <a:buNone/>
              <a:defRPr sz="1800">
                <a:solidFill>
                  <a:schemeClr val="dk1"/>
                </a:solidFill>
              </a:defRPr>
            </a:lvl7pPr>
            <a:lvl8pPr lvl="7" algn="r" rtl="0">
              <a:spcBef>
                <a:spcPts val="0"/>
              </a:spcBef>
              <a:spcAft>
                <a:spcPts val="0"/>
              </a:spcAft>
              <a:buClr>
                <a:schemeClr val="dk1"/>
              </a:buClr>
              <a:buSzPts val="1800"/>
              <a:buNone/>
              <a:defRPr sz="1800">
                <a:solidFill>
                  <a:schemeClr val="dk1"/>
                </a:solidFill>
              </a:defRPr>
            </a:lvl8pPr>
            <a:lvl9pPr lvl="8" algn="r" rtl="0">
              <a:spcBef>
                <a:spcPts val="0"/>
              </a:spcBef>
              <a:spcAft>
                <a:spcPts val="0"/>
              </a:spcAft>
              <a:buClr>
                <a:schemeClr val="dk1"/>
              </a:buClr>
              <a:buSzPts val="1800"/>
              <a:buNone/>
              <a:defRPr sz="1800">
                <a:solidFill>
                  <a:schemeClr val="dk1"/>
                </a:solidFill>
              </a:defRPr>
            </a:lvl9pPr>
          </a:lstStyle>
          <a:p>
            <a:r>
              <a:t>xx%</a:t>
            </a:r>
          </a:p>
        </p:txBody>
      </p:sp>
      <p:sp>
        <p:nvSpPr>
          <p:cNvPr id="80" name="Google Shape;80;p14"/>
          <p:cNvSpPr txBox="1">
            <a:spLocks noGrp="1"/>
          </p:cNvSpPr>
          <p:nvPr>
            <p:ph type="title" idx="4"/>
          </p:nvPr>
        </p:nvSpPr>
        <p:spPr>
          <a:xfrm>
            <a:off x="1633438" y="3824821"/>
            <a:ext cx="2933400" cy="325200"/>
          </a:xfrm>
          <a:prstGeom prst="rect">
            <a:avLst/>
          </a:prstGeom>
        </p:spPr>
        <p:txBody>
          <a:bodyPr spcFirstLastPara="1" wrap="square" lIns="91425" tIns="91425" rIns="91425" bIns="91425" anchor="ctr" anchorCtr="0">
            <a:noAutofit/>
          </a:bodyPr>
          <a:lstStyle>
            <a:lvl1pPr lvl="0" rtl="0">
              <a:spcBef>
                <a:spcPts val="0"/>
              </a:spcBef>
              <a:spcAft>
                <a:spcPts val="0"/>
              </a:spcAft>
              <a:buClr>
                <a:schemeClr val="dk1"/>
              </a:buClr>
              <a:buSzPts val="1800"/>
              <a:buNone/>
              <a:defRPr sz="1800" b="1">
                <a:solidFill>
                  <a:schemeClr val="dk1"/>
                </a:solidFill>
              </a:defRPr>
            </a:lvl1pPr>
            <a:lvl2pPr lvl="1" algn="ctr" rtl="0">
              <a:spcBef>
                <a:spcPts val="0"/>
              </a:spcBef>
              <a:spcAft>
                <a:spcPts val="0"/>
              </a:spcAft>
              <a:buClr>
                <a:schemeClr val="dk1"/>
              </a:buClr>
              <a:buSzPts val="1800"/>
              <a:buNone/>
              <a:defRPr sz="1800">
                <a:solidFill>
                  <a:schemeClr val="dk1"/>
                </a:solidFill>
              </a:defRPr>
            </a:lvl2pPr>
            <a:lvl3pPr lvl="2" algn="ctr" rtl="0">
              <a:spcBef>
                <a:spcPts val="0"/>
              </a:spcBef>
              <a:spcAft>
                <a:spcPts val="0"/>
              </a:spcAft>
              <a:buClr>
                <a:schemeClr val="dk1"/>
              </a:buClr>
              <a:buSzPts val="1800"/>
              <a:buNone/>
              <a:defRPr sz="1800">
                <a:solidFill>
                  <a:schemeClr val="dk1"/>
                </a:solidFill>
              </a:defRPr>
            </a:lvl3pPr>
            <a:lvl4pPr lvl="3" algn="ctr" rtl="0">
              <a:spcBef>
                <a:spcPts val="0"/>
              </a:spcBef>
              <a:spcAft>
                <a:spcPts val="0"/>
              </a:spcAft>
              <a:buClr>
                <a:schemeClr val="dk1"/>
              </a:buClr>
              <a:buSzPts val="1800"/>
              <a:buNone/>
              <a:defRPr sz="1800">
                <a:solidFill>
                  <a:schemeClr val="dk1"/>
                </a:solidFill>
              </a:defRPr>
            </a:lvl4pPr>
            <a:lvl5pPr lvl="4" algn="ctr" rtl="0">
              <a:spcBef>
                <a:spcPts val="0"/>
              </a:spcBef>
              <a:spcAft>
                <a:spcPts val="0"/>
              </a:spcAft>
              <a:buClr>
                <a:schemeClr val="dk1"/>
              </a:buClr>
              <a:buSzPts val="1800"/>
              <a:buNone/>
              <a:defRPr sz="1800">
                <a:solidFill>
                  <a:schemeClr val="dk1"/>
                </a:solidFill>
              </a:defRPr>
            </a:lvl5pPr>
            <a:lvl6pPr lvl="5" algn="ctr" rtl="0">
              <a:spcBef>
                <a:spcPts val="0"/>
              </a:spcBef>
              <a:spcAft>
                <a:spcPts val="0"/>
              </a:spcAft>
              <a:buClr>
                <a:schemeClr val="dk1"/>
              </a:buClr>
              <a:buSzPts val="1800"/>
              <a:buNone/>
              <a:defRPr sz="1800">
                <a:solidFill>
                  <a:schemeClr val="dk1"/>
                </a:solidFill>
              </a:defRPr>
            </a:lvl6pPr>
            <a:lvl7pPr lvl="6" algn="ctr" rtl="0">
              <a:spcBef>
                <a:spcPts val="0"/>
              </a:spcBef>
              <a:spcAft>
                <a:spcPts val="0"/>
              </a:spcAft>
              <a:buClr>
                <a:schemeClr val="dk1"/>
              </a:buClr>
              <a:buSzPts val="1800"/>
              <a:buNone/>
              <a:defRPr sz="1800">
                <a:solidFill>
                  <a:schemeClr val="dk1"/>
                </a:solidFill>
              </a:defRPr>
            </a:lvl7pPr>
            <a:lvl8pPr lvl="7" algn="ctr" rtl="0">
              <a:spcBef>
                <a:spcPts val="0"/>
              </a:spcBef>
              <a:spcAft>
                <a:spcPts val="0"/>
              </a:spcAft>
              <a:buClr>
                <a:schemeClr val="dk1"/>
              </a:buClr>
              <a:buSzPts val="1800"/>
              <a:buNone/>
              <a:defRPr sz="1800">
                <a:solidFill>
                  <a:schemeClr val="dk1"/>
                </a:solidFill>
              </a:defRPr>
            </a:lvl8pPr>
            <a:lvl9pPr lvl="8" algn="ctr" rtl="0">
              <a:spcBef>
                <a:spcPts val="0"/>
              </a:spcBef>
              <a:spcAft>
                <a:spcPts val="0"/>
              </a:spcAft>
              <a:buClr>
                <a:schemeClr val="dk1"/>
              </a:buClr>
              <a:buSzPts val="1800"/>
              <a:buNone/>
              <a:defRPr sz="1800">
                <a:solidFill>
                  <a:schemeClr val="dk1"/>
                </a:solidFill>
              </a:defRPr>
            </a:lvl9pPr>
          </a:lstStyle>
          <a:p>
            <a:endParaRPr/>
          </a:p>
        </p:txBody>
      </p:sp>
      <p:sp>
        <p:nvSpPr>
          <p:cNvPr id="81" name="Google Shape;81;p14"/>
          <p:cNvSpPr txBox="1">
            <a:spLocks noGrp="1"/>
          </p:cNvSpPr>
          <p:nvPr>
            <p:ph type="subTitle" idx="5"/>
          </p:nvPr>
        </p:nvSpPr>
        <p:spPr>
          <a:xfrm>
            <a:off x="1633438" y="4100375"/>
            <a:ext cx="2933400" cy="508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1pPr>
            <a:lvl2pPr lvl="1"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2pPr>
            <a:lvl3pPr lvl="2"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3pPr>
            <a:lvl4pPr lvl="3"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4pPr>
            <a:lvl5pPr lvl="4"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5pPr>
            <a:lvl6pPr lvl="5"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6pPr>
            <a:lvl7pPr lvl="6"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7pPr>
            <a:lvl8pPr lvl="7"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8pPr>
            <a:lvl9pPr lvl="8"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9pPr>
          </a:lstStyle>
          <a:p>
            <a:endParaRPr/>
          </a:p>
        </p:txBody>
      </p:sp>
      <p:sp>
        <p:nvSpPr>
          <p:cNvPr id="82" name="Google Shape;82;p14"/>
          <p:cNvSpPr txBox="1">
            <a:spLocks noGrp="1"/>
          </p:cNvSpPr>
          <p:nvPr>
            <p:ph type="title" idx="6" hasCustomPrompt="1"/>
          </p:nvPr>
        </p:nvSpPr>
        <p:spPr>
          <a:xfrm>
            <a:off x="4543875" y="2995725"/>
            <a:ext cx="608400" cy="402600"/>
          </a:xfrm>
          <a:prstGeom prst="rect">
            <a:avLst/>
          </a:prstGeom>
        </p:spPr>
        <p:txBody>
          <a:bodyPr spcFirstLastPara="1" wrap="square" lIns="91425" tIns="91425" rIns="91425" bIns="91425" anchor="ctr" anchorCtr="0">
            <a:noAutofit/>
          </a:bodyPr>
          <a:lstStyle>
            <a:lvl1pPr lvl="0" algn="r" rtl="0">
              <a:spcBef>
                <a:spcPts val="0"/>
              </a:spcBef>
              <a:spcAft>
                <a:spcPts val="0"/>
              </a:spcAft>
              <a:buClr>
                <a:schemeClr val="dk1"/>
              </a:buClr>
              <a:buSzPts val="1800"/>
              <a:buNone/>
              <a:defRPr sz="1800" b="1">
                <a:solidFill>
                  <a:schemeClr val="dk1"/>
                </a:solidFill>
              </a:defRPr>
            </a:lvl1pPr>
            <a:lvl2pPr lvl="1" algn="r" rtl="0">
              <a:spcBef>
                <a:spcPts val="0"/>
              </a:spcBef>
              <a:spcAft>
                <a:spcPts val="0"/>
              </a:spcAft>
              <a:buClr>
                <a:schemeClr val="dk1"/>
              </a:buClr>
              <a:buSzPts val="1800"/>
              <a:buNone/>
              <a:defRPr sz="1800">
                <a:solidFill>
                  <a:schemeClr val="dk1"/>
                </a:solidFill>
              </a:defRPr>
            </a:lvl2pPr>
            <a:lvl3pPr lvl="2" algn="r" rtl="0">
              <a:spcBef>
                <a:spcPts val="0"/>
              </a:spcBef>
              <a:spcAft>
                <a:spcPts val="0"/>
              </a:spcAft>
              <a:buClr>
                <a:schemeClr val="dk1"/>
              </a:buClr>
              <a:buSzPts val="1800"/>
              <a:buNone/>
              <a:defRPr sz="1800">
                <a:solidFill>
                  <a:schemeClr val="dk1"/>
                </a:solidFill>
              </a:defRPr>
            </a:lvl3pPr>
            <a:lvl4pPr lvl="3" algn="r" rtl="0">
              <a:spcBef>
                <a:spcPts val="0"/>
              </a:spcBef>
              <a:spcAft>
                <a:spcPts val="0"/>
              </a:spcAft>
              <a:buClr>
                <a:schemeClr val="dk1"/>
              </a:buClr>
              <a:buSzPts val="1800"/>
              <a:buNone/>
              <a:defRPr sz="1800">
                <a:solidFill>
                  <a:schemeClr val="dk1"/>
                </a:solidFill>
              </a:defRPr>
            </a:lvl4pPr>
            <a:lvl5pPr lvl="4" algn="r" rtl="0">
              <a:spcBef>
                <a:spcPts val="0"/>
              </a:spcBef>
              <a:spcAft>
                <a:spcPts val="0"/>
              </a:spcAft>
              <a:buClr>
                <a:schemeClr val="dk1"/>
              </a:buClr>
              <a:buSzPts val="1800"/>
              <a:buNone/>
              <a:defRPr sz="1800">
                <a:solidFill>
                  <a:schemeClr val="dk1"/>
                </a:solidFill>
              </a:defRPr>
            </a:lvl5pPr>
            <a:lvl6pPr lvl="5" algn="r" rtl="0">
              <a:spcBef>
                <a:spcPts val="0"/>
              </a:spcBef>
              <a:spcAft>
                <a:spcPts val="0"/>
              </a:spcAft>
              <a:buClr>
                <a:schemeClr val="dk1"/>
              </a:buClr>
              <a:buSzPts val="1800"/>
              <a:buNone/>
              <a:defRPr sz="1800">
                <a:solidFill>
                  <a:schemeClr val="dk1"/>
                </a:solidFill>
              </a:defRPr>
            </a:lvl6pPr>
            <a:lvl7pPr lvl="6" algn="r" rtl="0">
              <a:spcBef>
                <a:spcPts val="0"/>
              </a:spcBef>
              <a:spcAft>
                <a:spcPts val="0"/>
              </a:spcAft>
              <a:buClr>
                <a:schemeClr val="dk1"/>
              </a:buClr>
              <a:buSzPts val="1800"/>
              <a:buNone/>
              <a:defRPr sz="1800">
                <a:solidFill>
                  <a:schemeClr val="dk1"/>
                </a:solidFill>
              </a:defRPr>
            </a:lvl7pPr>
            <a:lvl8pPr lvl="7" algn="r" rtl="0">
              <a:spcBef>
                <a:spcPts val="0"/>
              </a:spcBef>
              <a:spcAft>
                <a:spcPts val="0"/>
              </a:spcAft>
              <a:buClr>
                <a:schemeClr val="dk1"/>
              </a:buClr>
              <a:buSzPts val="1800"/>
              <a:buNone/>
              <a:defRPr sz="1800">
                <a:solidFill>
                  <a:schemeClr val="dk1"/>
                </a:solidFill>
              </a:defRPr>
            </a:lvl8pPr>
            <a:lvl9pPr lvl="8" algn="r" rtl="0">
              <a:spcBef>
                <a:spcPts val="0"/>
              </a:spcBef>
              <a:spcAft>
                <a:spcPts val="0"/>
              </a:spcAft>
              <a:buClr>
                <a:schemeClr val="dk1"/>
              </a:buClr>
              <a:buSzPts val="1800"/>
              <a:buNone/>
              <a:defRPr sz="1800">
                <a:solidFill>
                  <a:schemeClr val="dk1"/>
                </a:solidFill>
              </a:defRPr>
            </a:lvl9pPr>
          </a:lstStyle>
          <a:p>
            <a:r>
              <a:t>xx%</a:t>
            </a:r>
          </a:p>
        </p:txBody>
      </p:sp>
      <p:sp>
        <p:nvSpPr>
          <p:cNvPr id="83" name="Google Shape;83;p14"/>
          <p:cNvSpPr txBox="1">
            <a:spLocks noGrp="1"/>
          </p:cNvSpPr>
          <p:nvPr>
            <p:ph type="title" idx="7"/>
          </p:nvPr>
        </p:nvSpPr>
        <p:spPr>
          <a:xfrm>
            <a:off x="5395160" y="2931800"/>
            <a:ext cx="2933400" cy="325200"/>
          </a:xfrm>
          <a:prstGeom prst="rect">
            <a:avLst/>
          </a:prstGeom>
        </p:spPr>
        <p:txBody>
          <a:bodyPr spcFirstLastPara="1" wrap="square" lIns="91425" tIns="91425" rIns="91425" bIns="91425" anchor="ctr" anchorCtr="0">
            <a:noAutofit/>
          </a:bodyPr>
          <a:lstStyle>
            <a:lvl1pPr lvl="0" rtl="0">
              <a:spcBef>
                <a:spcPts val="0"/>
              </a:spcBef>
              <a:spcAft>
                <a:spcPts val="0"/>
              </a:spcAft>
              <a:buClr>
                <a:schemeClr val="dk1"/>
              </a:buClr>
              <a:buSzPts val="1800"/>
              <a:buNone/>
              <a:defRPr sz="1800" b="1">
                <a:solidFill>
                  <a:schemeClr val="dk1"/>
                </a:solidFill>
              </a:defRPr>
            </a:lvl1pPr>
            <a:lvl2pPr lvl="1" algn="ctr" rtl="0">
              <a:spcBef>
                <a:spcPts val="0"/>
              </a:spcBef>
              <a:spcAft>
                <a:spcPts val="0"/>
              </a:spcAft>
              <a:buClr>
                <a:schemeClr val="dk1"/>
              </a:buClr>
              <a:buSzPts val="1800"/>
              <a:buNone/>
              <a:defRPr sz="1800">
                <a:solidFill>
                  <a:schemeClr val="dk1"/>
                </a:solidFill>
              </a:defRPr>
            </a:lvl2pPr>
            <a:lvl3pPr lvl="2" algn="ctr" rtl="0">
              <a:spcBef>
                <a:spcPts val="0"/>
              </a:spcBef>
              <a:spcAft>
                <a:spcPts val="0"/>
              </a:spcAft>
              <a:buClr>
                <a:schemeClr val="dk1"/>
              </a:buClr>
              <a:buSzPts val="1800"/>
              <a:buNone/>
              <a:defRPr sz="1800">
                <a:solidFill>
                  <a:schemeClr val="dk1"/>
                </a:solidFill>
              </a:defRPr>
            </a:lvl3pPr>
            <a:lvl4pPr lvl="3" algn="ctr" rtl="0">
              <a:spcBef>
                <a:spcPts val="0"/>
              </a:spcBef>
              <a:spcAft>
                <a:spcPts val="0"/>
              </a:spcAft>
              <a:buClr>
                <a:schemeClr val="dk1"/>
              </a:buClr>
              <a:buSzPts val="1800"/>
              <a:buNone/>
              <a:defRPr sz="1800">
                <a:solidFill>
                  <a:schemeClr val="dk1"/>
                </a:solidFill>
              </a:defRPr>
            </a:lvl4pPr>
            <a:lvl5pPr lvl="4" algn="ctr" rtl="0">
              <a:spcBef>
                <a:spcPts val="0"/>
              </a:spcBef>
              <a:spcAft>
                <a:spcPts val="0"/>
              </a:spcAft>
              <a:buClr>
                <a:schemeClr val="dk1"/>
              </a:buClr>
              <a:buSzPts val="1800"/>
              <a:buNone/>
              <a:defRPr sz="1800">
                <a:solidFill>
                  <a:schemeClr val="dk1"/>
                </a:solidFill>
              </a:defRPr>
            </a:lvl5pPr>
            <a:lvl6pPr lvl="5" algn="ctr" rtl="0">
              <a:spcBef>
                <a:spcPts val="0"/>
              </a:spcBef>
              <a:spcAft>
                <a:spcPts val="0"/>
              </a:spcAft>
              <a:buClr>
                <a:schemeClr val="dk1"/>
              </a:buClr>
              <a:buSzPts val="1800"/>
              <a:buNone/>
              <a:defRPr sz="1800">
                <a:solidFill>
                  <a:schemeClr val="dk1"/>
                </a:solidFill>
              </a:defRPr>
            </a:lvl6pPr>
            <a:lvl7pPr lvl="6" algn="ctr" rtl="0">
              <a:spcBef>
                <a:spcPts val="0"/>
              </a:spcBef>
              <a:spcAft>
                <a:spcPts val="0"/>
              </a:spcAft>
              <a:buClr>
                <a:schemeClr val="dk1"/>
              </a:buClr>
              <a:buSzPts val="1800"/>
              <a:buNone/>
              <a:defRPr sz="1800">
                <a:solidFill>
                  <a:schemeClr val="dk1"/>
                </a:solidFill>
              </a:defRPr>
            </a:lvl7pPr>
            <a:lvl8pPr lvl="7" algn="ctr" rtl="0">
              <a:spcBef>
                <a:spcPts val="0"/>
              </a:spcBef>
              <a:spcAft>
                <a:spcPts val="0"/>
              </a:spcAft>
              <a:buClr>
                <a:schemeClr val="dk1"/>
              </a:buClr>
              <a:buSzPts val="1800"/>
              <a:buNone/>
              <a:defRPr sz="1800">
                <a:solidFill>
                  <a:schemeClr val="dk1"/>
                </a:solidFill>
              </a:defRPr>
            </a:lvl8pPr>
            <a:lvl9pPr lvl="8" algn="ctr" rtl="0">
              <a:spcBef>
                <a:spcPts val="0"/>
              </a:spcBef>
              <a:spcAft>
                <a:spcPts val="0"/>
              </a:spcAft>
              <a:buClr>
                <a:schemeClr val="dk1"/>
              </a:buClr>
              <a:buSzPts val="1800"/>
              <a:buNone/>
              <a:defRPr sz="1800">
                <a:solidFill>
                  <a:schemeClr val="dk1"/>
                </a:solidFill>
              </a:defRPr>
            </a:lvl9pPr>
          </a:lstStyle>
          <a:p>
            <a:endParaRPr/>
          </a:p>
        </p:txBody>
      </p:sp>
      <p:sp>
        <p:nvSpPr>
          <p:cNvPr id="84" name="Google Shape;84;p14"/>
          <p:cNvSpPr txBox="1">
            <a:spLocks noGrp="1"/>
          </p:cNvSpPr>
          <p:nvPr>
            <p:ph type="subTitle" idx="8"/>
          </p:nvPr>
        </p:nvSpPr>
        <p:spPr>
          <a:xfrm>
            <a:off x="5395160" y="3207354"/>
            <a:ext cx="2933400" cy="508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1pPr>
            <a:lvl2pPr lvl="1"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2pPr>
            <a:lvl3pPr lvl="2"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3pPr>
            <a:lvl4pPr lvl="3"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4pPr>
            <a:lvl5pPr lvl="4"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5pPr>
            <a:lvl6pPr lvl="5"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6pPr>
            <a:lvl7pPr lvl="6"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7pPr>
            <a:lvl8pPr lvl="7"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8pPr>
            <a:lvl9pPr lvl="8"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9pPr>
          </a:lstStyle>
          <a:p>
            <a:endParaRPr/>
          </a:p>
        </p:txBody>
      </p:sp>
      <p:sp>
        <p:nvSpPr>
          <p:cNvPr id="85" name="Google Shape;85;p14"/>
          <p:cNvSpPr txBox="1">
            <a:spLocks noGrp="1"/>
          </p:cNvSpPr>
          <p:nvPr>
            <p:ph type="title" idx="9" hasCustomPrompt="1"/>
          </p:nvPr>
        </p:nvSpPr>
        <p:spPr>
          <a:xfrm>
            <a:off x="4543875" y="3888750"/>
            <a:ext cx="608400" cy="402600"/>
          </a:xfrm>
          <a:prstGeom prst="rect">
            <a:avLst/>
          </a:prstGeom>
        </p:spPr>
        <p:txBody>
          <a:bodyPr spcFirstLastPara="1" wrap="square" lIns="91425" tIns="91425" rIns="91425" bIns="91425" anchor="ctr" anchorCtr="0">
            <a:noAutofit/>
          </a:bodyPr>
          <a:lstStyle>
            <a:lvl1pPr lvl="0" algn="r" rtl="0">
              <a:spcBef>
                <a:spcPts val="0"/>
              </a:spcBef>
              <a:spcAft>
                <a:spcPts val="0"/>
              </a:spcAft>
              <a:buClr>
                <a:schemeClr val="dk1"/>
              </a:buClr>
              <a:buSzPts val="1800"/>
              <a:buNone/>
              <a:defRPr sz="1800" b="1">
                <a:solidFill>
                  <a:schemeClr val="dk1"/>
                </a:solidFill>
              </a:defRPr>
            </a:lvl1pPr>
            <a:lvl2pPr lvl="1" algn="r" rtl="0">
              <a:spcBef>
                <a:spcPts val="0"/>
              </a:spcBef>
              <a:spcAft>
                <a:spcPts val="0"/>
              </a:spcAft>
              <a:buClr>
                <a:schemeClr val="dk1"/>
              </a:buClr>
              <a:buSzPts val="1800"/>
              <a:buNone/>
              <a:defRPr sz="1800">
                <a:solidFill>
                  <a:schemeClr val="dk1"/>
                </a:solidFill>
              </a:defRPr>
            </a:lvl2pPr>
            <a:lvl3pPr lvl="2" algn="r" rtl="0">
              <a:spcBef>
                <a:spcPts val="0"/>
              </a:spcBef>
              <a:spcAft>
                <a:spcPts val="0"/>
              </a:spcAft>
              <a:buClr>
                <a:schemeClr val="dk1"/>
              </a:buClr>
              <a:buSzPts val="1800"/>
              <a:buNone/>
              <a:defRPr sz="1800">
                <a:solidFill>
                  <a:schemeClr val="dk1"/>
                </a:solidFill>
              </a:defRPr>
            </a:lvl3pPr>
            <a:lvl4pPr lvl="3" algn="r" rtl="0">
              <a:spcBef>
                <a:spcPts val="0"/>
              </a:spcBef>
              <a:spcAft>
                <a:spcPts val="0"/>
              </a:spcAft>
              <a:buClr>
                <a:schemeClr val="dk1"/>
              </a:buClr>
              <a:buSzPts val="1800"/>
              <a:buNone/>
              <a:defRPr sz="1800">
                <a:solidFill>
                  <a:schemeClr val="dk1"/>
                </a:solidFill>
              </a:defRPr>
            </a:lvl4pPr>
            <a:lvl5pPr lvl="4" algn="r" rtl="0">
              <a:spcBef>
                <a:spcPts val="0"/>
              </a:spcBef>
              <a:spcAft>
                <a:spcPts val="0"/>
              </a:spcAft>
              <a:buClr>
                <a:schemeClr val="dk1"/>
              </a:buClr>
              <a:buSzPts val="1800"/>
              <a:buNone/>
              <a:defRPr sz="1800">
                <a:solidFill>
                  <a:schemeClr val="dk1"/>
                </a:solidFill>
              </a:defRPr>
            </a:lvl5pPr>
            <a:lvl6pPr lvl="5" algn="r" rtl="0">
              <a:spcBef>
                <a:spcPts val="0"/>
              </a:spcBef>
              <a:spcAft>
                <a:spcPts val="0"/>
              </a:spcAft>
              <a:buClr>
                <a:schemeClr val="dk1"/>
              </a:buClr>
              <a:buSzPts val="1800"/>
              <a:buNone/>
              <a:defRPr sz="1800">
                <a:solidFill>
                  <a:schemeClr val="dk1"/>
                </a:solidFill>
              </a:defRPr>
            </a:lvl6pPr>
            <a:lvl7pPr lvl="6" algn="r" rtl="0">
              <a:spcBef>
                <a:spcPts val="0"/>
              </a:spcBef>
              <a:spcAft>
                <a:spcPts val="0"/>
              </a:spcAft>
              <a:buClr>
                <a:schemeClr val="dk1"/>
              </a:buClr>
              <a:buSzPts val="1800"/>
              <a:buNone/>
              <a:defRPr sz="1800">
                <a:solidFill>
                  <a:schemeClr val="dk1"/>
                </a:solidFill>
              </a:defRPr>
            </a:lvl7pPr>
            <a:lvl8pPr lvl="7" algn="r" rtl="0">
              <a:spcBef>
                <a:spcPts val="0"/>
              </a:spcBef>
              <a:spcAft>
                <a:spcPts val="0"/>
              </a:spcAft>
              <a:buClr>
                <a:schemeClr val="dk1"/>
              </a:buClr>
              <a:buSzPts val="1800"/>
              <a:buNone/>
              <a:defRPr sz="1800">
                <a:solidFill>
                  <a:schemeClr val="dk1"/>
                </a:solidFill>
              </a:defRPr>
            </a:lvl8pPr>
            <a:lvl9pPr lvl="8" algn="r" rtl="0">
              <a:spcBef>
                <a:spcPts val="0"/>
              </a:spcBef>
              <a:spcAft>
                <a:spcPts val="0"/>
              </a:spcAft>
              <a:buClr>
                <a:schemeClr val="dk1"/>
              </a:buClr>
              <a:buSzPts val="1800"/>
              <a:buNone/>
              <a:defRPr sz="1800">
                <a:solidFill>
                  <a:schemeClr val="dk1"/>
                </a:solidFill>
              </a:defRPr>
            </a:lvl9pPr>
          </a:lstStyle>
          <a:p>
            <a:r>
              <a:t>xx%</a:t>
            </a:r>
          </a:p>
        </p:txBody>
      </p:sp>
      <p:sp>
        <p:nvSpPr>
          <p:cNvPr id="86" name="Google Shape;86;p14"/>
          <p:cNvSpPr txBox="1">
            <a:spLocks noGrp="1"/>
          </p:cNvSpPr>
          <p:nvPr>
            <p:ph type="title" idx="13"/>
          </p:nvPr>
        </p:nvSpPr>
        <p:spPr>
          <a:xfrm>
            <a:off x="5395160" y="3824822"/>
            <a:ext cx="2933400" cy="325200"/>
          </a:xfrm>
          <a:prstGeom prst="rect">
            <a:avLst/>
          </a:prstGeom>
        </p:spPr>
        <p:txBody>
          <a:bodyPr spcFirstLastPara="1" wrap="square" lIns="91425" tIns="91425" rIns="91425" bIns="91425" anchor="ctr" anchorCtr="0">
            <a:noAutofit/>
          </a:bodyPr>
          <a:lstStyle>
            <a:lvl1pPr lvl="0" rtl="0">
              <a:spcBef>
                <a:spcPts val="0"/>
              </a:spcBef>
              <a:spcAft>
                <a:spcPts val="0"/>
              </a:spcAft>
              <a:buClr>
                <a:schemeClr val="dk1"/>
              </a:buClr>
              <a:buSzPts val="1800"/>
              <a:buNone/>
              <a:defRPr sz="1800" b="1">
                <a:solidFill>
                  <a:schemeClr val="dk1"/>
                </a:solidFill>
              </a:defRPr>
            </a:lvl1pPr>
            <a:lvl2pPr lvl="1" algn="ctr" rtl="0">
              <a:spcBef>
                <a:spcPts val="0"/>
              </a:spcBef>
              <a:spcAft>
                <a:spcPts val="0"/>
              </a:spcAft>
              <a:buClr>
                <a:schemeClr val="dk1"/>
              </a:buClr>
              <a:buSzPts val="1800"/>
              <a:buNone/>
              <a:defRPr sz="1800">
                <a:solidFill>
                  <a:schemeClr val="dk1"/>
                </a:solidFill>
              </a:defRPr>
            </a:lvl2pPr>
            <a:lvl3pPr lvl="2" algn="ctr" rtl="0">
              <a:spcBef>
                <a:spcPts val="0"/>
              </a:spcBef>
              <a:spcAft>
                <a:spcPts val="0"/>
              </a:spcAft>
              <a:buClr>
                <a:schemeClr val="dk1"/>
              </a:buClr>
              <a:buSzPts val="1800"/>
              <a:buNone/>
              <a:defRPr sz="1800">
                <a:solidFill>
                  <a:schemeClr val="dk1"/>
                </a:solidFill>
              </a:defRPr>
            </a:lvl3pPr>
            <a:lvl4pPr lvl="3" algn="ctr" rtl="0">
              <a:spcBef>
                <a:spcPts val="0"/>
              </a:spcBef>
              <a:spcAft>
                <a:spcPts val="0"/>
              </a:spcAft>
              <a:buClr>
                <a:schemeClr val="dk1"/>
              </a:buClr>
              <a:buSzPts val="1800"/>
              <a:buNone/>
              <a:defRPr sz="1800">
                <a:solidFill>
                  <a:schemeClr val="dk1"/>
                </a:solidFill>
              </a:defRPr>
            </a:lvl4pPr>
            <a:lvl5pPr lvl="4" algn="ctr" rtl="0">
              <a:spcBef>
                <a:spcPts val="0"/>
              </a:spcBef>
              <a:spcAft>
                <a:spcPts val="0"/>
              </a:spcAft>
              <a:buClr>
                <a:schemeClr val="dk1"/>
              </a:buClr>
              <a:buSzPts val="1800"/>
              <a:buNone/>
              <a:defRPr sz="1800">
                <a:solidFill>
                  <a:schemeClr val="dk1"/>
                </a:solidFill>
              </a:defRPr>
            </a:lvl5pPr>
            <a:lvl6pPr lvl="5" algn="ctr" rtl="0">
              <a:spcBef>
                <a:spcPts val="0"/>
              </a:spcBef>
              <a:spcAft>
                <a:spcPts val="0"/>
              </a:spcAft>
              <a:buClr>
                <a:schemeClr val="dk1"/>
              </a:buClr>
              <a:buSzPts val="1800"/>
              <a:buNone/>
              <a:defRPr sz="1800">
                <a:solidFill>
                  <a:schemeClr val="dk1"/>
                </a:solidFill>
              </a:defRPr>
            </a:lvl6pPr>
            <a:lvl7pPr lvl="6" algn="ctr" rtl="0">
              <a:spcBef>
                <a:spcPts val="0"/>
              </a:spcBef>
              <a:spcAft>
                <a:spcPts val="0"/>
              </a:spcAft>
              <a:buClr>
                <a:schemeClr val="dk1"/>
              </a:buClr>
              <a:buSzPts val="1800"/>
              <a:buNone/>
              <a:defRPr sz="1800">
                <a:solidFill>
                  <a:schemeClr val="dk1"/>
                </a:solidFill>
              </a:defRPr>
            </a:lvl7pPr>
            <a:lvl8pPr lvl="7" algn="ctr" rtl="0">
              <a:spcBef>
                <a:spcPts val="0"/>
              </a:spcBef>
              <a:spcAft>
                <a:spcPts val="0"/>
              </a:spcAft>
              <a:buClr>
                <a:schemeClr val="dk1"/>
              </a:buClr>
              <a:buSzPts val="1800"/>
              <a:buNone/>
              <a:defRPr sz="1800">
                <a:solidFill>
                  <a:schemeClr val="dk1"/>
                </a:solidFill>
              </a:defRPr>
            </a:lvl8pPr>
            <a:lvl9pPr lvl="8" algn="ctr" rtl="0">
              <a:spcBef>
                <a:spcPts val="0"/>
              </a:spcBef>
              <a:spcAft>
                <a:spcPts val="0"/>
              </a:spcAft>
              <a:buClr>
                <a:schemeClr val="dk1"/>
              </a:buClr>
              <a:buSzPts val="1800"/>
              <a:buNone/>
              <a:defRPr sz="1800">
                <a:solidFill>
                  <a:schemeClr val="dk1"/>
                </a:solidFill>
              </a:defRPr>
            </a:lvl9pPr>
          </a:lstStyle>
          <a:p>
            <a:endParaRPr/>
          </a:p>
        </p:txBody>
      </p:sp>
      <p:sp>
        <p:nvSpPr>
          <p:cNvPr id="87" name="Google Shape;87;p14"/>
          <p:cNvSpPr txBox="1">
            <a:spLocks noGrp="1"/>
          </p:cNvSpPr>
          <p:nvPr>
            <p:ph type="subTitle" idx="14"/>
          </p:nvPr>
        </p:nvSpPr>
        <p:spPr>
          <a:xfrm>
            <a:off x="5395160" y="4100376"/>
            <a:ext cx="2933400" cy="508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1pPr>
            <a:lvl2pPr lvl="1"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2pPr>
            <a:lvl3pPr lvl="2"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3pPr>
            <a:lvl4pPr lvl="3"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4pPr>
            <a:lvl5pPr lvl="4"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5pPr>
            <a:lvl6pPr lvl="5"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6pPr>
            <a:lvl7pPr lvl="6"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7pPr>
            <a:lvl8pPr lvl="7"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8pPr>
            <a:lvl9pPr lvl="8"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9pPr>
          </a:lstStyle>
          <a:p>
            <a:endParaRPr/>
          </a:p>
        </p:txBody>
      </p:sp>
      <p:cxnSp>
        <p:nvCxnSpPr>
          <p:cNvPr id="88" name="Google Shape;88;p14"/>
          <p:cNvCxnSpPr/>
          <p:nvPr/>
        </p:nvCxnSpPr>
        <p:spPr>
          <a:xfrm rot="10800000">
            <a:off x="-2241975" y="1909725"/>
            <a:ext cx="4819800" cy="4419600"/>
          </a:xfrm>
          <a:prstGeom prst="straightConnector1">
            <a:avLst/>
          </a:prstGeom>
          <a:noFill/>
          <a:ln w="19050" cap="flat" cmpd="sng">
            <a:solidFill>
              <a:schemeClr val="dk1"/>
            </a:solidFill>
            <a:prstDash val="solid"/>
            <a:round/>
            <a:headEnd type="none" w="med" len="med"/>
            <a:tailEnd type="none" w="med" len="med"/>
          </a:ln>
        </p:spPr>
      </p:cxnSp>
      <p:cxnSp>
        <p:nvCxnSpPr>
          <p:cNvPr id="89" name="Google Shape;89;p14"/>
          <p:cNvCxnSpPr/>
          <p:nvPr/>
        </p:nvCxnSpPr>
        <p:spPr>
          <a:xfrm rot="10800000" flipH="1">
            <a:off x="6566175" y="1880250"/>
            <a:ext cx="4819800" cy="4419600"/>
          </a:xfrm>
          <a:prstGeom prst="straightConnector1">
            <a:avLst/>
          </a:prstGeom>
          <a:noFill/>
          <a:ln w="19050" cap="flat" cmpd="sng">
            <a:solidFill>
              <a:schemeClr val="dk1"/>
            </a:solidFill>
            <a:prstDash val="solid"/>
            <a:round/>
            <a:headEnd type="none" w="med" len="med"/>
            <a:tailEnd type="none" w="med" len="med"/>
          </a:ln>
        </p:spPr>
      </p:cxnSp>
      <p:sp>
        <p:nvSpPr>
          <p:cNvPr id="90" name="Google Shape;90;p14"/>
          <p:cNvSpPr txBox="1">
            <a:spLocks noGrp="1"/>
          </p:cNvSpPr>
          <p:nvPr>
            <p:ph type="title" idx="15"/>
          </p:nvPr>
        </p:nvSpPr>
        <p:spPr>
          <a:xfrm>
            <a:off x="713225" y="530725"/>
            <a:ext cx="7710900" cy="5286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dk1"/>
              </a:buClr>
              <a:buSzPts val="2700"/>
              <a:buNone/>
              <a:defRPr sz="3000" b="1">
                <a:solidFill>
                  <a:schemeClr val="lt1"/>
                </a:solidFill>
              </a:defRPr>
            </a:lvl1pPr>
            <a:lvl2pPr lvl="1" algn="ctr" rtl="0">
              <a:spcBef>
                <a:spcPts val="0"/>
              </a:spcBef>
              <a:spcAft>
                <a:spcPts val="0"/>
              </a:spcAft>
              <a:buClr>
                <a:schemeClr val="dk1"/>
              </a:buClr>
              <a:buSzPts val="3000"/>
              <a:buNone/>
              <a:defRPr b="1">
                <a:solidFill>
                  <a:schemeClr val="dk1"/>
                </a:solidFill>
              </a:defRPr>
            </a:lvl2pPr>
            <a:lvl3pPr lvl="2" algn="ctr" rtl="0">
              <a:spcBef>
                <a:spcPts val="0"/>
              </a:spcBef>
              <a:spcAft>
                <a:spcPts val="0"/>
              </a:spcAft>
              <a:buClr>
                <a:schemeClr val="dk1"/>
              </a:buClr>
              <a:buSzPts val="3000"/>
              <a:buNone/>
              <a:defRPr b="1">
                <a:solidFill>
                  <a:schemeClr val="dk1"/>
                </a:solidFill>
              </a:defRPr>
            </a:lvl3pPr>
            <a:lvl4pPr lvl="3" algn="ctr" rtl="0">
              <a:spcBef>
                <a:spcPts val="0"/>
              </a:spcBef>
              <a:spcAft>
                <a:spcPts val="0"/>
              </a:spcAft>
              <a:buClr>
                <a:schemeClr val="dk1"/>
              </a:buClr>
              <a:buSzPts val="3000"/>
              <a:buNone/>
              <a:defRPr b="1">
                <a:solidFill>
                  <a:schemeClr val="dk1"/>
                </a:solidFill>
              </a:defRPr>
            </a:lvl4pPr>
            <a:lvl5pPr lvl="4" algn="ctr" rtl="0">
              <a:spcBef>
                <a:spcPts val="0"/>
              </a:spcBef>
              <a:spcAft>
                <a:spcPts val="0"/>
              </a:spcAft>
              <a:buClr>
                <a:schemeClr val="dk1"/>
              </a:buClr>
              <a:buSzPts val="3000"/>
              <a:buNone/>
              <a:defRPr b="1">
                <a:solidFill>
                  <a:schemeClr val="dk1"/>
                </a:solidFill>
              </a:defRPr>
            </a:lvl5pPr>
            <a:lvl6pPr lvl="5" algn="ctr" rtl="0">
              <a:spcBef>
                <a:spcPts val="0"/>
              </a:spcBef>
              <a:spcAft>
                <a:spcPts val="0"/>
              </a:spcAft>
              <a:buClr>
                <a:schemeClr val="dk1"/>
              </a:buClr>
              <a:buSzPts val="3000"/>
              <a:buNone/>
              <a:defRPr b="1">
                <a:solidFill>
                  <a:schemeClr val="dk1"/>
                </a:solidFill>
              </a:defRPr>
            </a:lvl6pPr>
            <a:lvl7pPr lvl="6" algn="ctr" rtl="0">
              <a:spcBef>
                <a:spcPts val="0"/>
              </a:spcBef>
              <a:spcAft>
                <a:spcPts val="0"/>
              </a:spcAft>
              <a:buClr>
                <a:schemeClr val="dk1"/>
              </a:buClr>
              <a:buSzPts val="3000"/>
              <a:buNone/>
              <a:defRPr b="1">
                <a:solidFill>
                  <a:schemeClr val="dk1"/>
                </a:solidFill>
              </a:defRPr>
            </a:lvl7pPr>
            <a:lvl8pPr lvl="7" algn="ctr" rtl="0">
              <a:spcBef>
                <a:spcPts val="0"/>
              </a:spcBef>
              <a:spcAft>
                <a:spcPts val="0"/>
              </a:spcAft>
              <a:buClr>
                <a:schemeClr val="dk1"/>
              </a:buClr>
              <a:buSzPts val="3000"/>
              <a:buNone/>
              <a:defRPr b="1">
                <a:solidFill>
                  <a:schemeClr val="dk1"/>
                </a:solidFill>
              </a:defRPr>
            </a:lvl8pPr>
            <a:lvl9pPr lvl="8" algn="ctr" rtl="0">
              <a:spcBef>
                <a:spcPts val="0"/>
              </a:spcBef>
              <a:spcAft>
                <a:spcPts val="0"/>
              </a:spcAft>
              <a:buClr>
                <a:schemeClr val="dk1"/>
              </a:buClr>
              <a:buSzPts val="3000"/>
              <a:buNone/>
              <a:defRPr b="1">
                <a:solidFill>
                  <a:schemeClr val="dk1"/>
                </a:solidFill>
              </a:defRPr>
            </a:lvl9p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three columns 1">
  <p:cSld name="CUSTOM_5">
    <p:bg>
      <p:bgPr>
        <a:solidFill>
          <a:schemeClr val="accent5"/>
        </a:solidFill>
        <a:effectLst/>
      </p:bgPr>
    </p:bg>
    <p:spTree>
      <p:nvGrpSpPr>
        <p:cNvPr id="1" name="Shape 127"/>
        <p:cNvGrpSpPr/>
        <p:nvPr/>
      </p:nvGrpSpPr>
      <p:grpSpPr>
        <a:xfrm>
          <a:off x="0" y="0"/>
          <a:ext cx="0" cy="0"/>
          <a:chOff x="0" y="0"/>
          <a:chExt cx="0" cy="0"/>
        </a:xfrm>
      </p:grpSpPr>
      <p:sp>
        <p:nvSpPr>
          <p:cNvPr id="128" name="Google Shape;128;p20"/>
          <p:cNvSpPr txBox="1">
            <a:spLocks noGrp="1"/>
          </p:cNvSpPr>
          <p:nvPr>
            <p:ph type="title"/>
          </p:nvPr>
        </p:nvSpPr>
        <p:spPr>
          <a:xfrm>
            <a:off x="862450" y="3418086"/>
            <a:ext cx="1763700" cy="3087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dk1"/>
              </a:buClr>
              <a:buSzPts val="1800"/>
              <a:buNone/>
              <a:defRPr sz="1800" b="1">
                <a:solidFill>
                  <a:schemeClr val="dk1"/>
                </a:solidFill>
              </a:defRPr>
            </a:lvl1pPr>
            <a:lvl2pPr lvl="1" algn="ctr" rtl="0">
              <a:spcBef>
                <a:spcPts val="0"/>
              </a:spcBef>
              <a:spcAft>
                <a:spcPts val="0"/>
              </a:spcAft>
              <a:buClr>
                <a:schemeClr val="dk1"/>
              </a:buClr>
              <a:buSzPts val="1800"/>
              <a:buNone/>
              <a:defRPr sz="1800">
                <a:solidFill>
                  <a:schemeClr val="dk1"/>
                </a:solidFill>
              </a:defRPr>
            </a:lvl2pPr>
            <a:lvl3pPr lvl="2" algn="ctr" rtl="0">
              <a:spcBef>
                <a:spcPts val="0"/>
              </a:spcBef>
              <a:spcAft>
                <a:spcPts val="0"/>
              </a:spcAft>
              <a:buClr>
                <a:schemeClr val="dk1"/>
              </a:buClr>
              <a:buSzPts val="1800"/>
              <a:buNone/>
              <a:defRPr sz="1800">
                <a:solidFill>
                  <a:schemeClr val="dk1"/>
                </a:solidFill>
              </a:defRPr>
            </a:lvl3pPr>
            <a:lvl4pPr lvl="3" algn="ctr" rtl="0">
              <a:spcBef>
                <a:spcPts val="0"/>
              </a:spcBef>
              <a:spcAft>
                <a:spcPts val="0"/>
              </a:spcAft>
              <a:buClr>
                <a:schemeClr val="dk1"/>
              </a:buClr>
              <a:buSzPts val="1800"/>
              <a:buNone/>
              <a:defRPr sz="1800">
                <a:solidFill>
                  <a:schemeClr val="dk1"/>
                </a:solidFill>
              </a:defRPr>
            </a:lvl4pPr>
            <a:lvl5pPr lvl="4" algn="ctr" rtl="0">
              <a:spcBef>
                <a:spcPts val="0"/>
              </a:spcBef>
              <a:spcAft>
                <a:spcPts val="0"/>
              </a:spcAft>
              <a:buClr>
                <a:schemeClr val="dk1"/>
              </a:buClr>
              <a:buSzPts val="1800"/>
              <a:buNone/>
              <a:defRPr sz="1800">
                <a:solidFill>
                  <a:schemeClr val="dk1"/>
                </a:solidFill>
              </a:defRPr>
            </a:lvl5pPr>
            <a:lvl6pPr lvl="5" algn="ctr" rtl="0">
              <a:spcBef>
                <a:spcPts val="0"/>
              </a:spcBef>
              <a:spcAft>
                <a:spcPts val="0"/>
              </a:spcAft>
              <a:buClr>
                <a:schemeClr val="dk1"/>
              </a:buClr>
              <a:buSzPts val="1800"/>
              <a:buNone/>
              <a:defRPr sz="1800">
                <a:solidFill>
                  <a:schemeClr val="dk1"/>
                </a:solidFill>
              </a:defRPr>
            </a:lvl6pPr>
            <a:lvl7pPr lvl="6" algn="ctr" rtl="0">
              <a:spcBef>
                <a:spcPts val="0"/>
              </a:spcBef>
              <a:spcAft>
                <a:spcPts val="0"/>
              </a:spcAft>
              <a:buClr>
                <a:schemeClr val="dk1"/>
              </a:buClr>
              <a:buSzPts val="1800"/>
              <a:buNone/>
              <a:defRPr sz="1800">
                <a:solidFill>
                  <a:schemeClr val="dk1"/>
                </a:solidFill>
              </a:defRPr>
            </a:lvl7pPr>
            <a:lvl8pPr lvl="7" algn="ctr" rtl="0">
              <a:spcBef>
                <a:spcPts val="0"/>
              </a:spcBef>
              <a:spcAft>
                <a:spcPts val="0"/>
              </a:spcAft>
              <a:buClr>
                <a:schemeClr val="dk1"/>
              </a:buClr>
              <a:buSzPts val="1800"/>
              <a:buNone/>
              <a:defRPr sz="1800">
                <a:solidFill>
                  <a:schemeClr val="dk1"/>
                </a:solidFill>
              </a:defRPr>
            </a:lvl8pPr>
            <a:lvl9pPr lvl="8" algn="ctr" rtl="0">
              <a:spcBef>
                <a:spcPts val="0"/>
              </a:spcBef>
              <a:spcAft>
                <a:spcPts val="0"/>
              </a:spcAft>
              <a:buClr>
                <a:schemeClr val="dk1"/>
              </a:buClr>
              <a:buSzPts val="1800"/>
              <a:buNone/>
              <a:defRPr sz="1800">
                <a:solidFill>
                  <a:schemeClr val="dk1"/>
                </a:solidFill>
              </a:defRPr>
            </a:lvl9pPr>
          </a:lstStyle>
          <a:p>
            <a:endParaRPr/>
          </a:p>
        </p:txBody>
      </p:sp>
      <p:sp>
        <p:nvSpPr>
          <p:cNvPr id="129" name="Google Shape;129;p20"/>
          <p:cNvSpPr txBox="1">
            <a:spLocks noGrp="1"/>
          </p:cNvSpPr>
          <p:nvPr>
            <p:ph type="subTitle" idx="1"/>
          </p:nvPr>
        </p:nvSpPr>
        <p:spPr>
          <a:xfrm>
            <a:off x="424450" y="3659411"/>
            <a:ext cx="2639700" cy="797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1pPr>
            <a:lvl2pPr lvl="1"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2pPr>
            <a:lvl3pPr lvl="2"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3pPr>
            <a:lvl4pPr lvl="3"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4pPr>
            <a:lvl5pPr lvl="4"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5pPr>
            <a:lvl6pPr lvl="5"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6pPr>
            <a:lvl7pPr lvl="6"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7pPr>
            <a:lvl8pPr lvl="7"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8pPr>
            <a:lvl9pPr lvl="8"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9pPr>
          </a:lstStyle>
          <a:p>
            <a:endParaRPr/>
          </a:p>
        </p:txBody>
      </p:sp>
      <p:sp>
        <p:nvSpPr>
          <p:cNvPr id="130" name="Google Shape;130;p20"/>
          <p:cNvSpPr txBox="1">
            <a:spLocks noGrp="1"/>
          </p:cNvSpPr>
          <p:nvPr>
            <p:ph type="title" idx="2"/>
          </p:nvPr>
        </p:nvSpPr>
        <p:spPr>
          <a:xfrm>
            <a:off x="6525755" y="3418086"/>
            <a:ext cx="1763700" cy="3087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dk1"/>
              </a:buClr>
              <a:buSzPts val="1800"/>
              <a:buNone/>
              <a:defRPr sz="1800" b="1">
                <a:solidFill>
                  <a:schemeClr val="dk1"/>
                </a:solidFill>
              </a:defRPr>
            </a:lvl1pPr>
            <a:lvl2pPr lvl="1" algn="ctr" rtl="0">
              <a:spcBef>
                <a:spcPts val="0"/>
              </a:spcBef>
              <a:spcAft>
                <a:spcPts val="0"/>
              </a:spcAft>
              <a:buClr>
                <a:schemeClr val="dk1"/>
              </a:buClr>
              <a:buSzPts val="1800"/>
              <a:buNone/>
              <a:defRPr sz="1800">
                <a:solidFill>
                  <a:schemeClr val="dk1"/>
                </a:solidFill>
              </a:defRPr>
            </a:lvl2pPr>
            <a:lvl3pPr lvl="2" algn="ctr" rtl="0">
              <a:spcBef>
                <a:spcPts val="0"/>
              </a:spcBef>
              <a:spcAft>
                <a:spcPts val="0"/>
              </a:spcAft>
              <a:buClr>
                <a:schemeClr val="dk1"/>
              </a:buClr>
              <a:buSzPts val="1800"/>
              <a:buNone/>
              <a:defRPr sz="1800">
                <a:solidFill>
                  <a:schemeClr val="dk1"/>
                </a:solidFill>
              </a:defRPr>
            </a:lvl3pPr>
            <a:lvl4pPr lvl="3" algn="ctr" rtl="0">
              <a:spcBef>
                <a:spcPts val="0"/>
              </a:spcBef>
              <a:spcAft>
                <a:spcPts val="0"/>
              </a:spcAft>
              <a:buClr>
                <a:schemeClr val="dk1"/>
              </a:buClr>
              <a:buSzPts val="1800"/>
              <a:buNone/>
              <a:defRPr sz="1800">
                <a:solidFill>
                  <a:schemeClr val="dk1"/>
                </a:solidFill>
              </a:defRPr>
            </a:lvl4pPr>
            <a:lvl5pPr lvl="4" algn="ctr" rtl="0">
              <a:spcBef>
                <a:spcPts val="0"/>
              </a:spcBef>
              <a:spcAft>
                <a:spcPts val="0"/>
              </a:spcAft>
              <a:buClr>
                <a:schemeClr val="dk1"/>
              </a:buClr>
              <a:buSzPts val="1800"/>
              <a:buNone/>
              <a:defRPr sz="1800">
                <a:solidFill>
                  <a:schemeClr val="dk1"/>
                </a:solidFill>
              </a:defRPr>
            </a:lvl5pPr>
            <a:lvl6pPr lvl="5" algn="ctr" rtl="0">
              <a:spcBef>
                <a:spcPts val="0"/>
              </a:spcBef>
              <a:spcAft>
                <a:spcPts val="0"/>
              </a:spcAft>
              <a:buClr>
                <a:schemeClr val="dk1"/>
              </a:buClr>
              <a:buSzPts val="1800"/>
              <a:buNone/>
              <a:defRPr sz="1800">
                <a:solidFill>
                  <a:schemeClr val="dk1"/>
                </a:solidFill>
              </a:defRPr>
            </a:lvl6pPr>
            <a:lvl7pPr lvl="6" algn="ctr" rtl="0">
              <a:spcBef>
                <a:spcPts val="0"/>
              </a:spcBef>
              <a:spcAft>
                <a:spcPts val="0"/>
              </a:spcAft>
              <a:buClr>
                <a:schemeClr val="dk1"/>
              </a:buClr>
              <a:buSzPts val="1800"/>
              <a:buNone/>
              <a:defRPr sz="1800">
                <a:solidFill>
                  <a:schemeClr val="dk1"/>
                </a:solidFill>
              </a:defRPr>
            </a:lvl7pPr>
            <a:lvl8pPr lvl="7" algn="ctr" rtl="0">
              <a:spcBef>
                <a:spcPts val="0"/>
              </a:spcBef>
              <a:spcAft>
                <a:spcPts val="0"/>
              </a:spcAft>
              <a:buClr>
                <a:schemeClr val="dk1"/>
              </a:buClr>
              <a:buSzPts val="1800"/>
              <a:buNone/>
              <a:defRPr sz="1800">
                <a:solidFill>
                  <a:schemeClr val="dk1"/>
                </a:solidFill>
              </a:defRPr>
            </a:lvl8pPr>
            <a:lvl9pPr lvl="8" algn="ctr" rtl="0">
              <a:spcBef>
                <a:spcPts val="0"/>
              </a:spcBef>
              <a:spcAft>
                <a:spcPts val="0"/>
              </a:spcAft>
              <a:buClr>
                <a:schemeClr val="dk1"/>
              </a:buClr>
              <a:buSzPts val="1800"/>
              <a:buNone/>
              <a:defRPr sz="1800">
                <a:solidFill>
                  <a:schemeClr val="dk1"/>
                </a:solidFill>
              </a:defRPr>
            </a:lvl9pPr>
          </a:lstStyle>
          <a:p>
            <a:endParaRPr/>
          </a:p>
        </p:txBody>
      </p:sp>
      <p:sp>
        <p:nvSpPr>
          <p:cNvPr id="131" name="Google Shape;131;p20"/>
          <p:cNvSpPr txBox="1">
            <a:spLocks noGrp="1"/>
          </p:cNvSpPr>
          <p:nvPr>
            <p:ph type="subTitle" idx="3"/>
          </p:nvPr>
        </p:nvSpPr>
        <p:spPr>
          <a:xfrm>
            <a:off x="6087751" y="3659411"/>
            <a:ext cx="2639700" cy="797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1pPr>
            <a:lvl2pPr lvl="1"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2pPr>
            <a:lvl3pPr lvl="2"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3pPr>
            <a:lvl4pPr lvl="3"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4pPr>
            <a:lvl5pPr lvl="4"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5pPr>
            <a:lvl6pPr lvl="5"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6pPr>
            <a:lvl7pPr lvl="6"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7pPr>
            <a:lvl8pPr lvl="7"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8pPr>
            <a:lvl9pPr lvl="8"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9pPr>
          </a:lstStyle>
          <a:p>
            <a:endParaRPr/>
          </a:p>
        </p:txBody>
      </p:sp>
      <p:sp>
        <p:nvSpPr>
          <p:cNvPr id="132" name="Google Shape;132;p20"/>
          <p:cNvSpPr txBox="1">
            <a:spLocks noGrp="1"/>
          </p:cNvSpPr>
          <p:nvPr>
            <p:ph type="title" idx="4"/>
          </p:nvPr>
        </p:nvSpPr>
        <p:spPr>
          <a:xfrm>
            <a:off x="3690150" y="3418086"/>
            <a:ext cx="1763700" cy="3087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dk1"/>
              </a:buClr>
              <a:buSzPts val="1800"/>
              <a:buNone/>
              <a:defRPr sz="1800" b="1">
                <a:solidFill>
                  <a:schemeClr val="dk1"/>
                </a:solidFill>
              </a:defRPr>
            </a:lvl1pPr>
            <a:lvl2pPr lvl="1" algn="ctr" rtl="0">
              <a:spcBef>
                <a:spcPts val="0"/>
              </a:spcBef>
              <a:spcAft>
                <a:spcPts val="0"/>
              </a:spcAft>
              <a:buClr>
                <a:schemeClr val="dk1"/>
              </a:buClr>
              <a:buSzPts val="1800"/>
              <a:buNone/>
              <a:defRPr sz="1800">
                <a:solidFill>
                  <a:schemeClr val="dk1"/>
                </a:solidFill>
              </a:defRPr>
            </a:lvl2pPr>
            <a:lvl3pPr lvl="2" algn="ctr" rtl="0">
              <a:spcBef>
                <a:spcPts val="0"/>
              </a:spcBef>
              <a:spcAft>
                <a:spcPts val="0"/>
              </a:spcAft>
              <a:buClr>
                <a:schemeClr val="dk1"/>
              </a:buClr>
              <a:buSzPts val="1800"/>
              <a:buNone/>
              <a:defRPr sz="1800">
                <a:solidFill>
                  <a:schemeClr val="dk1"/>
                </a:solidFill>
              </a:defRPr>
            </a:lvl3pPr>
            <a:lvl4pPr lvl="3" algn="ctr" rtl="0">
              <a:spcBef>
                <a:spcPts val="0"/>
              </a:spcBef>
              <a:spcAft>
                <a:spcPts val="0"/>
              </a:spcAft>
              <a:buClr>
                <a:schemeClr val="dk1"/>
              </a:buClr>
              <a:buSzPts val="1800"/>
              <a:buNone/>
              <a:defRPr sz="1800">
                <a:solidFill>
                  <a:schemeClr val="dk1"/>
                </a:solidFill>
              </a:defRPr>
            </a:lvl4pPr>
            <a:lvl5pPr lvl="4" algn="ctr" rtl="0">
              <a:spcBef>
                <a:spcPts val="0"/>
              </a:spcBef>
              <a:spcAft>
                <a:spcPts val="0"/>
              </a:spcAft>
              <a:buClr>
                <a:schemeClr val="dk1"/>
              </a:buClr>
              <a:buSzPts val="1800"/>
              <a:buNone/>
              <a:defRPr sz="1800">
                <a:solidFill>
                  <a:schemeClr val="dk1"/>
                </a:solidFill>
              </a:defRPr>
            </a:lvl5pPr>
            <a:lvl6pPr lvl="5" algn="ctr" rtl="0">
              <a:spcBef>
                <a:spcPts val="0"/>
              </a:spcBef>
              <a:spcAft>
                <a:spcPts val="0"/>
              </a:spcAft>
              <a:buClr>
                <a:schemeClr val="dk1"/>
              </a:buClr>
              <a:buSzPts val="1800"/>
              <a:buNone/>
              <a:defRPr sz="1800">
                <a:solidFill>
                  <a:schemeClr val="dk1"/>
                </a:solidFill>
              </a:defRPr>
            </a:lvl6pPr>
            <a:lvl7pPr lvl="6" algn="ctr" rtl="0">
              <a:spcBef>
                <a:spcPts val="0"/>
              </a:spcBef>
              <a:spcAft>
                <a:spcPts val="0"/>
              </a:spcAft>
              <a:buClr>
                <a:schemeClr val="dk1"/>
              </a:buClr>
              <a:buSzPts val="1800"/>
              <a:buNone/>
              <a:defRPr sz="1800">
                <a:solidFill>
                  <a:schemeClr val="dk1"/>
                </a:solidFill>
              </a:defRPr>
            </a:lvl7pPr>
            <a:lvl8pPr lvl="7" algn="ctr" rtl="0">
              <a:spcBef>
                <a:spcPts val="0"/>
              </a:spcBef>
              <a:spcAft>
                <a:spcPts val="0"/>
              </a:spcAft>
              <a:buClr>
                <a:schemeClr val="dk1"/>
              </a:buClr>
              <a:buSzPts val="1800"/>
              <a:buNone/>
              <a:defRPr sz="1800">
                <a:solidFill>
                  <a:schemeClr val="dk1"/>
                </a:solidFill>
              </a:defRPr>
            </a:lvl8pPr>
            <a:lvl9pPr lvl="8" algn="ctr" rtl="0">
              <a:spcBef>
                <a:spcPts val="0"/>
              </a:spcBef>
              <a:spcAft>
                <a:spcPts val="0"/>
              </a:spcAft>
              <a:buClr>
                <a:schemeClr val="dk1"/>
              </a:buClr>
              <a:buSzPts val="1800"/>
              <a:buNone/>
              <a:defRPr sz="1800">
                <a:solidFill>
                  <a:schemeClr val="dk1"/>
                </a:solidFill>
              </a:defRPr>
            </a:lvl9pPr>
          </a:lstStyle>
          <a:p>
            <a:endParaRPr/>
          </a:p>
        </p:txBody>
      </p:sp>
      <p:sp>
        <p:nvSpPr>
          <p:cNvPr id="133" name="Google Shape;133;p20"/>
          <p:cNvSpPr txBox="1">
            <a:spLocks noGrp="1"/>
          </p:cNvSpPr>
          <p:nvPr>
            <p:ph type="subTitle" idx="5"/>
          </p:nvPr>
        </p:nvSpPr>
        <p:spPr>
          <a:xfrm>
            <a:off x="3252148" y="3659411"/>
            <a:ext cx="2639700" cy="797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1pPr>
            <a:lvl2pPr lvl="1"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2pPr>
            <a:lvl3pPr lvl="2"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3pPr>
            <a:lvl4pPr lvl="3"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4pPr>
            <a:lvl5pPr lvl="4"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5pPr>
            <a:lvl6pPr lvl="5"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6pPr>
            <a:lvl7pPr lvl="6"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7pPr>
            <a:lvl8pPr lvl="7"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8pPr>
            <a:lvl9pPr lvl="8"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9pPr>
          </a:lstStyle>
          <a:p>
            <a:endParaRPr/>
          </a:p>
        </p:txBody>
      </p:sp>
      <p:sp>
        <p:nvSpPr>
          <p:cNvPr id="134" name="Google Shape;134;p20"/>
          <p:cNvSpPr txBox="1">
            <a:spLocks noGrp="1"/>
          </p:cNvSpPr>
          <p:nvPr>
            <p:ph type="title" idx="6"/>
          </p:nvPr>
        </p:nvSpPr>
        <p:spPr>
          <a:xfrm>
            <a:off x="1687950" y="530725"/>
            <a:ext cx="5768100" cy="5286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dk1"/>
              </a:buClr>
              <a:buSzPts val="2700"/>
              <a:buNone/>
              <a:defRPr sz="3000" b="1">
                <a:solidFill>
                  <a:schemeClr val="dk1"/>
                </a:solidFill>
              </a:defRPr>
            </a:lvl1pPr>
            <a:lvl2pPr lvl="1" algn="ctr" rtl="0">
              <a:spcBef>
                <a:spcPts val="0"/>
              </a:spcBef>
              <a:spcAft>
                <a:spcPts val="0"/>
              </a:spcAft>
              <a:buClr>
                <a:schemeClr val="dk1"/>
              </a:buClr>
              <a:buSzPts val="3000"/>
              <a:buNone/>
              <a:defRPr b="1">
                <a:solidFill>
                  <a:schemeClr val="dk1"/>
                </a:solidFill>
              </a:defRPr>
            </a:lvl2pPr>
            <a:lvl3pPr lvl="2" algn="ctr" rtl="0">
              <a:spcBef>
                <a:spcPts val="0"/>
              </a:spcBef>
              <a:spcAft>
                <a:spcPts val="0"/>
              </a:spcAft>
              <a:buClr>
                <a:schemeClr val="dk1"/>
              </a:buClr>
              <a:buSzPts val="3000"/>
              <a:buNone/>
              <a:defRPr b="1">
                <a:solidFill>
                  <a:schemeClr val="dk1"/>
                </a:solidFill>
              </a:defRPr>
            </a:lvl3pPr>
            <a:lvl4pPr lvl="3" algn="ctr" rtl="0">
              <a:spcBef>
                <a:spcPts val="0"/>
              </a:spcBef>
              <a:spcAft>
                <a:spcPts val="0"/>
              </a:spcAft>
              <a:buClr>
                <a:schemeClr val="dk1"/>
              </a:buClr>
              <a:buSzPts val="3000"/>
              <a:buNone/>
              <a:defRPr b="1">
                <a:solidFill>
                  <a:schemeClr val="dk1"/>
                </a:solidFill>
              </a:defRPr>
            </a:lvl4pPr>
            <a:lvl5pPr lvl="4" algn="ctr" rtl="0">
              <a:spcBef>
                <a:spcPts val="0"/>
              </a:spcBef>
              <a:spcAft>
                <a:spcPts val="0"/>
              </a:spcAft>
              <a:buClr>
                <a:schemeClr val="dk1"/>
              </a:buClr>
              <a:buSzPts val="3000"/>
              <a:buNone/>
              <a:defRPr b="1">
                <a:solidFill>
                  <a:schemeClr val="dk1"/>
                </a:solidFill>
              </a:defRPr>
            </a:lvl5pPr>
            <a:lvl6pPr lvl="5" algn="ctr" rtl="0">
              <a:spcBef>
                <a:spcPts val="0"/>
              </a:spcBef>
              <a:spcAft>
                <a:spcPts val="0"/>
              </a:spcAft>
              <a:buClr>
                <a:schemeClr val="dk1"/>
              </a:buClr>
              <a:buSzPts val="3000"/>
              <a:buNone/>
              <a:defRPr b="1">
                <a:solidFill>
                  <a:schemeClr val="dk1"/>
                </a:solidFill>
              </a:defRPr>
            </a:lvl6pPr>
            <a:lvl7pPr lvl="6" algn="ctr" rtl="0">
              <a:spcBef>
                <a:spcPts val="0"/>
              </a:spcBef>
              <a:spcAft>
                <a:spcPts val="0"/>
              </a:spcAft>
              <a:buClr>
                <a:schemeClr val="dk1"/>
              </a:buClr>
              <a:buSzPts val="3000"/>
              <a:buNone/>
              <a:defRPr b="1">
                <a:solidFill>
                  <a:schemeClr val="dk1"/>
                </a:solidFill>
              </a:defRPr>
            </a:lvl7pPr>
            <a:lvl8pPr lvl="7" algn="ctr" rtl="0">
              <a:spcBef>
                <a:spcPts val="0"/>
              </a:spcBef>
              <a:spcAft>
                <a:spcPts val="0"/>
              </a:spcAft>
              <a:buClr>
                <a:schemeClr val="dk1"/>
              </a:buClr>
              <a:buSzPts val="3000"/>
              <a:buNone/>
              <a:defRPr b="1">
                <a:solidFill>
                  <a:schemeClr val="dk1"/>
                </a:solidFill>
              </a:defRPr>
            </a:lvl8pPr>
            <a:lvl9pPr lvl="8" algn="ctr" rtl="0">
              <a:spcBef>
                <a:spcPts val="0"/>
              </a:spcBef>
              <a:spcAft>
                <a:spcPts val="0"/>
              </a:spcAft>
              <a:buClr>
                <a:schemeClr val="dk1"/>
              </a:buClr>
              <a:buSzPts val="3000"/>
              <a:buNone/>
              <a:defRPr b="1">
                <a:solidFill>
                  <a:schemeClr val="dk1"/>
                </a:solidFill>
              </a:defRPr>
            </a:lvl9pPr>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text 9">
  <p:cSld name="CUSTOM_21_1_1">
    <p:bg>
      <p:bgPr>
        <a:solidFill>
          <a:schemeClr val="accent6"/>
        </a:solidFill>
        <a:effectLst/>
      </p:bgPr>
    </p:bg>
    <p:spTree>
      <p:nvGrpSpPr>
        <p:cNvPr id="1" name="Shape 161"/>
        <p:cNvGrpSpPr/>
        <p:nvPr/>
      </p:nvGrpSpPr>
      <p:grpSpPr>
        <a:xfrm>
          <a:off x="0" y="0"/>
          <a:ext cx="0" cy="0"/>
          <a:chOff x="0" y="0"/>
          <a:chExt cx="0" cy="0"/>
        </a:xfrm>
      </p:grpSpPr>
      <p:sp>
        <p:nvSpPr>
          <p:cNvPr id="162" name="Google Shape;162;p26"/>
          <p:cNvSpPr/>
          <p:nvPr/>
        </p:nvSpPr>
        <p:spPr>
          <a:xfrm rot="10800000" flipH="1">
            <a:off x="-2390100" y="-102475"/>
            <a:ext cx="13887000" cy="6572400"/>
          </a:xfrm>
          <a:prstGeom prst="triangle">
            <a:avLst>
              <a:gd name="adj" fmla="val 49850"/>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 name="Google Shape;163;p26"/>
          <p:cNvSpPr/>
          <p:nvPr/>
        </p:nvSpPr>
        <p:spPr>
          <a:xfrm>
            <a:off x="-5261951" y="1545125"/>
            <a:ext cx="7035600" cy="3277200"/>
          </a:xfrm>
          <a:prstGeom prst="triangle">
            <a:avLst>
              <a:gd name="adj" fmla="val 5000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 name="Google Shape;164;p26"/>
          <p:cNvSpPr txBox="1">
            <a:spLocks noGrp="1"/>
          </p:cNvSpPr>
          <p:nvPr>
            <p:ph type="body" idx="1"/>
          </p:nvPr>
        </p:nvSpPr>
        <p:spPr>
          <a:xfrm>
            <a:off x="2434275" y="3133239"/>
            <a:ext cx="4275300" cy="481200"/>
          </a:xfrm>
          <a:prstGeom prst="rect">
            <a:avLst/>
          </a:prstGeom>
        </p:spPr>
        <p:txBody>
          <a:bodyPr spcFirstLastPara="1" wrap="square" lIns="91425" tIns="91425" rIns="91425" bIns="91425" anchor="t" anchorCtr="0">
            <a:noAutofit/>
          </a:bodyPr>
          <a:lstStyle>
            <a:lvl1pPr marL="457200" lvl="0" indent="-323850" algn="ctr" rtl="0">
              <a:lnSpc>
                <a:spcPct val="100000"/>
              </a:lnSpc>
              <a:spcBef>
                <a:spcPts val="0"/>
              </a:spcBef>
              <a:spcAft>
                <a:spcPts val="0"/>
              </a:spcAft>
              <a:buClr>
                <a:srgbClr val="000000"/>
              </a:buClr>
              <a:buSzPts val="1500"/>
              <a:buFont typeface="Montserrat"/>
              <a:buChar char="●"/>
              <a:defRPr>
                <a:solidFill>
                  <a:schemeClr val="lt1"/>
                </a:solidFill>
                <a:latin typeface="Didact Gothic"/>
                <a:ea typeface="Didact Gothic"/>
                <a:cs typeface="Didact Gothic"/>
                <a:sym typeface="Didact Gothic"/>
              </a:defRPr>
            </a:lvl1pPr>
            <a:lvl2pPr marL="914400" lvl="1" indent="-298450" rtl="0">
              <a:spcBef>
                <a:spcPts val="0"/>
              </a:spcBef>
              <a:spcAft>
                <a:spcPts val="0"/>
              </a:spcAft>
              <a:buClr>
                <a:srgbClr val="000000"/>
              </a:buClr>
              <a:buSzPts val="1100"/>
              <a:buFont typeface="Montserrat"/>
              <a:buChar char="○"/>
              <a:defRPr>
                <a:solidFill>
                  <a:schemeClr val="lt1"/>
                </a:solidFill>
                <a:latin typeface="Didact Gothic"/>
                <a:ea typeface="Didact Gothic"/>
                <a:cs typeface="Didact Gothic"/>
                <a:sym typeface="Didact Gothic"/>
              </a:defRPr>
            </a:lvl2pPr>
            <a:lvl3pPr marL="1371600" lvl="2" indent="-298450" rtl="0">
              <a:spcBef>
                <a:spcPts val="1600"/>
              </a:spcBef>
              <a:spcAft>
                <a:spcPts val="0"/>
              </a:spcAft>
              <a:buClr>
                <a:srgbClr val="000000"/>
              </a:buClr>
              <a:buSzPts val="1100"/>
              <a:buFont typeface="Montserrat"/>
              <a:buChar char="■"/>
              <a:defRPr>
                <a:solidFill>
                  <a:schemeClr val="lt1"/>
                </a:solidFill>
                <a:latin typeface="Didact Gothic"/>
                <a:ea typeface="Didact Gothic"/>
                <a:cs typeface="Didact Gothic"/>
                <a:sym typeface="Didact Gothic"/>
              </a:defRPr>
            </a:lvl3pPr>
            <a:lvl4pPr marL="1828800" lvl="3" indent="-298450" rtl="0">
              <a:spcBef>
                <a:spcPts val="1600"/>
              </a:spcBef>
              <a:spcAft>
                <a:spcPts val="0"/>
              </a:spcAft>
              <a:buClr>
                <a:srgbClr val="000000"/>
              </a:buClr>
              <a:buSzPts val="1100"/>
              <a:buFont typeface="Montserrat"/>
              <a:buChar char="●"/>
              <a:defRPr>
                <a:solidFill>
                  <a:schemeClr val="lt1"/>
                </a:solidFill>
                <a:latin typeface="Didact Gothic"/>
                <a:ea typeface="Didact Gothic"/>
                <a:cs typeface="Didact Gothic"/>
                <a:sym typeface="Didact Gothic"/>
              </a:defRPr>
            </a:lvl4pPr>
            <a:lvl5pPr marL="2286000" lvl="4" indent="-298450" rtl="0">
              <a:spcBef>
                <a:spcPts val="1600"/>
              </a:spcBef>
              <a:spcAft>
                <a:spcPts val="0"/>
              </a:spcAft>
              <a:buClr>
                <a:srgbClr val="000000"/>
              </a:buClr>
              <a:buSzPts val="1100"/>
              <a:buFont typeface="Montserrat"/>
              <a:buChar char="○"/>
              <a:defRPr>
                <a:solidFill>
                  <a:schemeClr val="lt1"/>
                </a:solidFill>
                <a:latin typeface="Didact Gothic"/>
                <a:ea typeface="Didact Gothic"/>
                <a:cs typeface="Didact Gothic"/>
                <a:sym typeface="Didact Gothic"/>
              </a:defRPr>
            </a:lvl5pPr>
            <a:lvl6pPr marL="2743200" lvl="5" indent="-298450" rtl="0">
              <a:spcBef>
                <a:spcPts val="1600"/>
              </a:spcBef>
              <a:spcAft>
                <a:spcPts val="0"/>
              </a:spcAft>
              <a:buClr>
                <a:srgbClr val="000000"/>
              </a:buClr>
              <a:buSzPts val="1100"/>
              <a:buFont typeface="Montserrat"/>
              <a:buChar char="■"/>
              <a:defRPr>
                <a:solidFill>
                  <a:schemeClr val="lt1"/>
                </a:solidFill>
                <a:latin typeface="Didact Gothic"/>
                <a:ea typeface="Didact Gothic"/>
                <a:cs typeface="Didact Gothic"/>
                <a:sym typeface="Didact Gothic"/>
              </a:defRPr>
            </a:lvl6pPr>
            <a:lvl7pPr marL="3200400" lvl="6" indent="-298450" rtl="0">
              <a:spcBef>
                <a:spcPts val="1600"/>
              </a:spcBef>
              <a:spcAft>
                <a:spcPts val="0"/>
              </a:spcAft>
              <a:buClr>
                <a:srgbClr val="000000"/>
              </a:buClr>
              <a:buSzPts val="1100"/>
              <a:buFont typeface="Montserrat"/>
              <a:buChar char="●"/>
              <a:defRPr>
                <a:solidFill>
                  <a:schemeClr val="lt1"/>
                </a:solidFill>
                <a:latin typeface="Didact Gothic"/>
                <a:ea typeface="Didact Gothic"/>
                <a:cs typeface="Didact Gothic"/>
                <a:sym typeface="Didact Gothic"/>
              </a:defRPr>
            </a:lvl7pPr>
            <a:lvl8pPr marL="3657600" lvl="7" indent="-298450" rtl="0">
              <a:spcBef>
                <a:spcPts val="1600"/>
              </a:spcBef>
              <a:spcAft>
                <a:spcPts val="0"/>
              </a:spcAft>
              <a:buClr>
                <a:srgbClr val="000000"/>
              </a:buClr>
              <a:buSzPts val="1100"/>
              <a:buFont typeface="Montserrat"/>
              <a:buChar char="○"/>
              <a:defRPr>
                <a:solidFill>
                  <a:schemeClr val="lt1"/>
                </a:solidFill>
                <a:latin typeface="Didact Gothic"/>
                <a:ea typeface="Didact Gothic"/>
                <a:cs typeface="Didact Gothic"/>
                <a:sym typeface="Didact Gothic"/>
              </a:defRPr>
            </a:lvl8pPr>
            <a:lvl9pPr marL="4114800" lvl="8" indent="-298450" rtl="0">
              <a:spcBef>
                <a:spcPts val="1600"/>
              </a:spcBef>
              <a:spcAft>
                <a:spcPts val="1600"/>
              </a:spcAft>
              <a:buClr>
                <a:srgbClr val="000000"/>
              </a:buClr>
              <a:buSzPts val="1100"/>
              <a:buFont typeface="Montserrat"/>
              <a:buChar char="■"/>
              <a:defRPr>
                <a:solidFill>
                  <a:schemeClr val="lt1"/>
                </a:solidFill>
                <a:latin typeface="Didact Gothic"/>
                <a:ea typeface="Didact Gothic"/>
                <a:cs typeface="Didact Gothic"/>
                <a:sym typeface="Didact Gothic"/>
              </a:defRPr>
            </a:lvl9pPr>
          </a:lstStyle>
          <a:p>
            <a:endParaRPr/>
          </a:p>
        </p:txBody>
      </p:sp>
      <p:sp>
        <p:nvSpPr>
          <p:cNvPr id="165" name="Google Shape;165;p26"/>
          <p:cNvSpPr txBox="1">
            <a:spLocks noGrp="1"/>
          </p:cNvSpPr>
          <p:nvPr>
            <p:ph type="title"/>
          </p:nvPr>
        </p:nvSpPr>
        <p:spPr>
          <a:xfrm>
            <a:off x="1726200" y="1681450"/>
            <a:ext cx="5691600" cy="13110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lt1"/>
              </a:buClr>
              <a:buSzPts val="6000"/>
              <a:buNone/>
              <a:defRPr sz="8000" b="1">
                <a:solidFill>
                  <a:schemeClr val="lt1"/>
                </a:solidFill>
              </a:defRPr>
            </a:lvl1pPr>
            <a:lvl2pPr lvl="1" rtl="0">
              <a:spcBef>
                <a:spcPts val="0"/>
              </a:spcBef>
              <a:spcAft>
                <a:spcPts val="0"/>
              </a:spcAft>
              <a:buClr>
                <a:schemeClr val="lt1"/>
              </a:buClr>
              <a:buSzPts val="6000"/>
              <a:buNone/>
              <a:defRPr sz="6000" b="1">
                <a:solidFill>
                  <a:schemeClr val="lt1"/>
                </a:solidFill>
              </a:defRPr>
            </a:lvl2pPr>
            <a:lvl3pPr lvl="2" rtl="0">
              <a:spcBef>
                <a:spcPts val="0"/>
              </a:spcBef>
              <a:spcAft>
                <a:spcPts val="0"/>
              </a:spcAft>
              <a:buClr>
                <a:schemeClr val="lt1"/>
              </a:buClr>
              <a:buSzPts val="6000"/>
              <a:buNone/>
              <a:defRPr sz="6000" b="1">
                <a:solidFill>
                  <a:schemeClr val="lt1"/>
                </a:solidFill>
              </a:defRPr>
            </a:lvl3pPr>
            <a:lvl4pPr lvl="3" rtl="0">
              <a:spcBef>
                <a:spcPts val="0"/>
              </a:spcBef>
              <a:spcAft>
                <a:spcPts val="0"/>
              </a:spcAft>
              <a:buClr>
                <a:schemeClr val="lt1"/>
              </a:buClr>
              <a:buSzPts val="6000"/>
              <a:buNone/>
              <a:defRPr sz="6000" b="1">
                <a:solidFill>
                  <a:schemeClr val="lt1"/>
                </a:solidFill>
              </a:defRPr>
            </a:lvl4pPr>
            <a:lvl5pPr lvl="4" rtl="0">
              <a:spcBef>
                <a:spcPts val="0"/>
              </a:spcBef>
              <a:spcAft>
                <a:spcPts val="0"/>
              </a:spcAft>
              <a:buClr>
                <a:schemeClr val="lt1"/>
              </a:buClr>
              <a:buSzPts val="6000"/>
              <a:buNone/>
              <a:defRPr sz="6000" b="1">
                <a:solidFill>
                  <a:schemeClr val="lt1"/>
                </a:solidFill>
              </a:defRPr>
            </a:lvl5pPr>
            <a:lvl6pPr lvl="5" rtl="0">
              <a:spcBef>
                <a:spcPts val="0"/>
              </a:spcBef>
              <a:spcAft>
                <a:spcPts val="0"/>
              </a:spcAft>
              <a:buClr>
                <a:schemeClr val="lt1"/>
              </a:buClr>
              <a:buSzPts val="6000"/>
              <a:buNone/>
              <a:defRPr sz="6000" b="1">
                <a:solidFill>
                  <a:schemeClr val="lt1"/>
                </a:solidFill>
              </a:defRPr>
            </a:lvl6pPr>
            <a:lvl7pPr lvl="6" rtl="0">
              <a:spcBef>
                <a:spcPts val="0"/>
              </a:spcBef>
              <a:spcAft>
                <a:spcPts val="0"/>
              </a:spcAft>
              <a:buClr>
                <a:schemeClr val="lt1"/>
              </a:buClr>
              <a:buSzPts val="6000"/>
              <a:buNone/>
              <a:defRPr sz="6000" b="1">
                <a:solidFill>
                  <a:schemeClr val="lt1"/>
                </a:solidFill>
              </a:defRPr>
            </a:lvl7pPr>
            <a:lvl8pPr lvl="7" rtl="0">
              <a:spcBef>
                <a:spcPts val="0"/>
              </a:spcBef>
              <a:spcAft>
                <a:spcPts val="0"/>
              </a:spcAft>
              <a:buClr>
                <a:schemeClr val="lt1"/>
              </a:buClr>
              <a:buSzPts val="6000"/>
              <a:buNone/>
              <a:defRPr sz="6000" b="1">
                <a:solidFill>
                  <a:schemeClr val="lt1"/>
                </a:solidFill>
              </a:defRPr>
            </a:lvl8pPr>
            <a:lvl9pPr lvl="8" rtl="0">
              <a:spcBef>
                <a:spcPts val="0"/>
              </a:spcBef>
              <a:spcAft>
                <a:spcPts val="0"/>
              </a:spcAft>
              <a:buClr>
                <a:schemeClr val="lt1"/>
              </a:buClr>
              <a:buSzPts val="6000"/>
              <a:buNone/>
              <a:defRPr sz="6000" b="1">
                <a:solidFill>
                  <a:schemeClr val="lt1"/>
                </a:solidFill>
              </a:defRPr>
            </a:lvl9pPr>
          </a:lstStyle>
          <a:p>
            <a:endParaRPr/>
          </a:p>
        </p:txBody>
      </p:sp>
      <p:sp>
        <p:nvSpPr>
          <p:cNvPr id="166" name="Google Shape;166;p26"/>
          <p:cNvSpPr/>
          <p:nvPr/>
        </p:nvSpPr>
        <p:spPr>
          <a:xfrm rot="10800000">
            <a:off x="6919375" y="-738125"/>
            <a:ext cx="3405900" cy="3302400"/>
          </a:xfrm>
          <a:prstGeom prst="rtTriangle">
            <a:avLst/>
          </a:prstGeom>
          <a:noFill/>
          <a:ln w="19050"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lt1"/>
              </a:solidFill>
            </a:endParaRPr>
          </a:p>
        </p:txBody>
      </p:sp>
      <p:sp>
        <p:nvSpPr>
          <p:cNvPr id="167" name="Google Shape;167;p26"/>
          <p:cNvSpPr/>
          <p:nvPr/>
        </p:nvSpPr>
        <p:spPr>
          <a:xfrm rot="10800000">
            <a:off x="7062250" y="-795275"/>
            <a:ext cx="3405900" cy="3302400"/>
          </a:xfrm>
          <a:prstGeom prst="rtTriangl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lt1"/>
              </a:solidFill>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Main point 1">
  <p:cSld name="MAIN_POINT_1">
    <p:bg>
      <p:bgPr>
        <a:solidFill>
          <a:schemeClr val="accent6"/>
        </a:solidFill>
        <a:effectLst/>
      </p:bgPr>
    </p:bg>
    <p:spTree>
      <p:nvGrpSpPr>
        <p:cNvPr id="1" name="Shape 176"/>
        <p:cNvGrpSpPr/>
        <p:nvPr/>
      </p:nvGrpSpPr>
      <p:grpSpPr>
        <a:xfrm>
          <a:off x="0" y="0"/>
          <a:ext cx="0" cy="0"/>
          <a:chOff x="0" y="0"/>
          <a:chExt cx="0" cy="0"/>
        </a:xfrm>
      </p:grpSpPr>
      <p:sp>
        <p:nvSpPr>
          <p:cNvPr id="177" name="Google Shape;177;p28"/>
          <p:cNvSpPr/>
          <p:nvPr/>
        </p:nvSpPr>
        <p:spPr>
          <a:xfrm rot="-5400000">
            <a:off x="4642941" y="-1673359"/>
            <a:ext cx="7685100" cy="7451400"/>
          </a:xfrm>
          <a:prstGeom prst="rtTriangle">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lt1"/>
              </a:solidFill>
            </a:endParaRPr>
          </a:p>
        </p:txBody>
      </p:sp>
      <p:sp>
        <p:nvSpPr>
          <p:cNvPr id="178" name="Google Shape;178;p28"/>
          <p:cNvSpPr/>
          <p:nvPr/>
        </p:nvSpPr>
        <p:spPr>
          <a:xfrm rot="-5400000" flipH="1">
            <a:off x="2841550" y="288050"/>
            <a:ext cx="10141200" cy="4567500"/>
          </a:xfrm>
          <a:prstGeom prst="triangle">
            <a:avLst>
              <a:gd name="adj" fmla="val 50000"/>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 name="Google Shape;179;p28"/>
          <p:cNvSpPr txBox="1">
            <a:spLocks noGrp="1"/>
          </p:cNvSpPr>
          <p:nvPr>
            <p:ph type="title"/>
          </p:nvPr>
        </p:nvSpPr>
        <p:spPr>
          <a:xfrm>
            <a:off x="713225" y="1627150"/>
            <a:ext cx="4659300" cy="18975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dk1"/>
              </a:buClr>
              <a:buSzPts val="2700"/>
              <a:buNone/>
              <a:defRPr sz="6000" b="1">
                <a:solidFill>
                  <a:schemeClr val="dk1"/>
                </a:solidFill>
              </a:defRPr>
            </a:lvl1pPr>
            <a:lvl2pPr lvl="1" rtl="0">
              <a:spcBef>
                <a:spcPts val="0"/>
              </a:spcBef>
              <a:spcAft>
                <a:spcPts val="0"/>
              </a:spcAft>
              <a:buClr>
                <a:schemeClr val="dk1"/>
              </a:buClr>
              <a:buSzPts val="3000"/>
              <a:buNone/>
              <a:defRPr b="1">
                <a:solidFill>
                  <a:schemeClr val="dk1"/>
                </a:solidFill>
              </a:defRPr>
            </a:lvl2pPr>
            <a:lvl3pPr lvl="2" rtl="0">
              <a:spcBef>
                <a:spcPts val="0"/>
              </a:spcBef>
              <a:spcAft>
                <a:spcPts val="0"/>
              </a:spcAft>
              <a:buClr>
                <a:schemeClr val="dk1"/>
              </a:buClr>
              <a:buSzPts val="3000"/>
              <a:buNone/>
              <a:defRPr b="1">
                <a:solidFill>
                  <a:schemeClr val="dk1"/>
                </a:solidFill>
              </a:defRPr>
            </a:lvl3pPr>
            <a:lvl4pPr lvl="3" rtl="0">
              <a:spcBef>
                <a:spcPts val="0"/>
              </a:spcBef>
              <a:spcAft>
                <a:spcPts val="0"/>
              </a:spcAft>
              <a:buClr>
                <a:schemeClr val="dk1"/>
              </a:buClr>
              <a:buSzPts val="3000"/>
              <a:buNone/>
              <a:defRPr b="1">
                <a:solidFill>
                  <a:schemeClr val="dk1"/>
                </a:solidFill>
              </a:defRPr>
            </a:lvl4pPr>
            <a:lvl5pPr lvl="4" rtl="0">
              <a:spcBef>
                <a:spcPts val="0"/>
              </a:spcBef>
              <a:spcAft>
                <a:spcPts val="0"/>
              </a:spcAft>
              <a:buClr>
                <a:schemeClr val="dk1"/>
              </a:buClr>
              <a:buSzPts val="3000"/>
              <a:buNone/>
              <a:defRPr b="1">
                <a:solidFill>
                  <a:schemeClr val="dk1"/>
                </a:solidFill>
              </a:defRPr>
            </a:lvl5pPr>
            <a:lvl6pPr lvl="5" rtl="0">
              <a:spcBef>
                <a:spcPts val="0"/>
              </a:spcBef>
              <a:spcAft>
                <a:spcPts val="0"/>
              </a:spcAft>
              <a:buClr>
                <a:schemeClr val="dk1"/>
              </a:buClr>
              <a:buSzPts val="3000"/>
              <a:buNone/>
              <a:defRPr b="1">
                <a:solidFill>
                  <a:schemeClr val="dk1"/>
                </a:solidFill>
              </a:defRPr>
            </a:lvl6pPr>
            <a:lvl7pPr lvl="6" rtl="0">
              <a:spcBef>
                <a:spcPts val="0"/>
              </a:spcBef>
              <a:spcAft>
                <a:spcPts val="0"/>
              </a:spcAft>
              <a:buClr>
                <a:schemeClr val="dk1"/>
              </a:buClr>
              <a:buSzPts val="3000"/>
              <a:buNone/>
              <a:defRPr b="1">
                <a:solidFill>
                  <a:schemeClr val="dk1"/>
                </a:solidFill>
              </a:defRPr>
            </a:lvl7pPr>
            <a:lvl8pPr lvl="7" rtl="0">
              <a:spcBef>
                <a:spcPts val="0"/>
              </a:spcBef>
              <a:spcAft>
                <a:spcPts val="0"/>
              </a:spcAft>
              <a:buClr>
                <a:schemeClr val="dk1"/>
              </a:buClr>
              <a:buSzPts val="3000"/>
              <a:buNone/>
              <a:defRPr b="1">
                <a:solidFill>
                  <a:schemeClr val="dk1"/>
                </a:solidFill>
              </a:defRPr>
            </a:lvl8pPr>
            <a:lvl9pPr lvl="8" rtl="0">
              <a:spcBef>
                <a:spcPts val="0"/>
              </a:spcBef>
              <a:spcAft>
                <a:spcPts val="0"/>
              </a:spcAft>
              <a:buClr>
                <a:schemeClr val="dk1"/>
              </a:buClr>
              <a:buSzPts val="3000"/>
              <a:buNone/>
              <a:defRPr b="1">
                <a:solidFill>
                  <a:schemeClr val="dk1"/>
                </a:solidFill>
              </a:defRPr>
            </a:lvl9pPr>
          </a:lstStyle>
          <a:p>
            <a:endParaRPr/>
          </a:p>
        </p:txBody>
      </p:sp>
      <p:sp>
        <p:nvSpPr>
          <p:cNvPr id="180" name="Google Shape;180;p28"/>
          <p:cNvSpPr/>
          <p:nvPr/>
        </p:nvSpPr>
        <p:spPr>
          <a:xfrm rot="5400000">
            <a:off x="-341212" y="-788137"/>
            <a:ext cx="3405900" cy="3302400"/>
          </a:xfrm>
          <a:prstGeom prst="rtTriangle">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lt1"/>
              </a:solidFill>
            </a:endParaRPr>
          </a:p>
        </p:txBody>
      </p:sp>
      <p:sp>
        <p:nvSpPr>
          <p:cNvPr id="181" name="Google Shape;181;p28"/>
          <p:cNvSpPr/>
          <p:nvPr/>
        </p:nvSpPr>
        <p:spPr>
          <a:xfrm rot="5400000">
            <a:off x="-436462" y="-1007212"/>
            <a:ext cx="3405900" cy="3302400"/>
          </a:xfrm>
          <a:prstGeom prst="rtTriangle">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lt1"/>
              </a:solidFill>
            </a:endParaRPr>
          </a:p>
        </p:txBody>
      </p:sp>
      <p:sp>
        <p:nvSpPr>
          <p:cNvPr id="182" name="Google Shape;182;p28"/>
          <p:cNvSpPr/>
          <p:nvPr/>
        </p:nvSpPr>
        <p:spPr>
          <a:xfrm flipH="1">
            <a:off x="5408725" y="4511825"/>
            <a:ext cx="3458400" cy="1923900"/>
          </a:xfrm>
          <a:prstGeom prst="triangle">
            <a:avLst>
              <a:gd name="adj" fmla="val 5000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four columns">
  <p:cSld name="CUSTOM_1_1">
    <p:bg>
      <p:bgPr>
        <a:solidFill>
          <a:schemeClr val="accent5"/>
        </a:solidFill>
        <a:effectLst/>
      </p:bgPr>
    </p:bg>
    <p:spTree>
      <p:nvGrpSpPr>
        <p:cNvPr id="1" name="Shape 183"/>
        <p:cNvGrpSpPr/>
        <p:nvPr/>
      </p:nvGrpSpPr>
      <p:grpSpPr>
        <a:xfrm>
          <a:off x="0" y="0"/>
          <a:ext cx="0" cy="0"/>
          <a:chOff x="0" y="0"/>
          <a:chExt cx="0" cy="0"/>
        </a:xfrm>
      </p:grpSpPr>
      <p:sp>
        <p:nvSpPr>
          <p:cNvPr id="184" name="Google Shape;184;p29"/>
          <p:cNvSpPr txBox="1">
            <a:spLocks noGrp="1"/>
          </p:cNvSpPr>
          <p:nvPr>
            <p:ph type="title"/>
          </p:nvPr>
        </p:nvSpPr>
        <p:spPr>
          <a:xfrm>
            <a:off x="1319574" y="2011125"/>
            <a:ext cx="1959300" cy="333900"/>
          </a:xfrm>
          <a:prstGeom prst="rect">
            <a:avLst/>
          </a:prstGeom>
        </p:spPr>
        <p:txBody>
          <a:bodyPr spcFirstLastPara="1" wrap="square" lIns="91425" tIns="91425" rIns="91425" bIns="91425" anchor="ctr" anchorCtr="0">
            <a:noAutofit/>
          </a:bodyPr>
          <a:lstStyle>
            <a:lvl1pPr lvl="0" rtl="0">
              <a:spcBef>
                <a:spcPts val="0"/>
              </a:spcBef>
              <a:spcAft>
                <a:spcPts val="0"/>
              </a:spcAft>
              <a:buClr>
                <a:schemeClr val="dk1"/>
              </a:buClr>
              <a:buSzPts val="1800"/>
              <a:buNone/>
              <a:defRPr sz="1800" b="1">
                <a:solidFill>
                  <a:schemeClr val="dk1"/>
                </a:solidFill>
              </a:defRPr>
            </a:lvl1pPr>
            <a:lvl2pPr lvl="1" rtl="0">
              <a:spcBef>
                <a:spcPts val="0"/>
              </a:spcBef>
              <a:spcAft>
                <a:spcPts val="0"/>
              </a:spcAft>
              <a:buClr>
                <a:schemeClr val="dk1"/>
              </a:buClr>
              <a:buSzPts val="1800"/>
              <a:buNone/>
              <a:defRPr sz="1800">
                <a:solidFill>
                  <a:schemeClr val="dk1"/>
                </a:solidFill>
              </a:defRPr>
            </a:lvl2pPr>
            <a:lvl3pPr lvl="2" rtl="0">
              <a:spcBef>
                <a:spcPts val="0"/>
              </a:spcBef>
              <a:spcAft>
                <a:spcPts val="0"/>
              </a:spcAft>
              <a:buClr>
                <a:schemeClr val="dk1"/>
              </a:buClr>
              <a:buSzPts val="1800"/>
              <a:buNone/>
              <a:defRPr sz="1800">
                <a:solidFill>
                  <a:schemeClr val="dk1"/>
                </a:solidFill>
              </a:defRPr>
            </a:lvl3pPr>
            <a:lvl4pPr lvl="3" rtl="0">
              <a:spcBef>
                <a:spcPts val="0"/>
              </a:spcBef>
              <a:spcAft>
                <a:spcPts val="0"/>
              </a:spcAft>
              <a:buClr>
                <a:schemeClr val="dk1"/>
              </a:buClr>
              <a:buSzPts val="1800"/>
              <a:buNone/>
              <a:defRPr sz="1800">
                <a:solidFill>
                  <a:schemeClr val="dk1"/>
                </a:solidFill>
              </a:defRPr>
            </a:lvl4pPr>
            <a:lvl5pPr lvl="4" rtl="0">
              <a:spcBef>
                <a:spcPts val="0"/>
              </a:spcBef>
              <a:spcAft>
                <a:spcPts val="0"/>
              </a:spcAft>
              <a:buClr>
                <a:schemeClr val="dk1"/>
              </a:buClr>
              <a:buSzPts val="1800"/>
              <a:buNone/>
              <a:defRPr sz="1800">
                <a:solidFill>
                  <a:schemeClr val="dk1"/>
                </a:solidFill>
              </a:defRPr>
            </a:lvl5pPr>
            <a:lvl6pPr lvl="5" rtl="0">
              <a:spcBef>
                <a:spcPts val="0"/>
              </a:spcBef>
              <a:spcAft>
                <a:spcPts val="0"/>
              </a:spcAft>
              <a:buClr>
                <a:schemeClr val="dk1"/>
              </a:buClr>
              <a:buSzPts val="1800"/>
              <a:buNone/>
              <a:defRPr sz="1800">
                <a:solidFill>
                  <a:schemeClr val="dk1"/>
                </a:solidFill>
              </a:defRPr>
            </a:lvl6pPr>
            <a:lvl7pPr lvl="6" rtl="0">
              <a:spcBef>
                <a:spcPts val="0"/>
              </a:spcBef>
              <a:spcAft>
                <a:spcPts val="0"/>
              </a:spcAft>
              <a:buClr>
                <a:schemeClr val="dk1"/>
              </a:buClr>
              <a:buSzPts val="1800"/>
              <a:buNone/>
              <a:defRPr sz="1800">
                <a:solidFill>
                  <a:schemeClr val="dk1"/>
                </a:solidFill>
              </a:defRPr>
            </a:lvl7pPr>
            <a:lvl8pPr lvl="7" rtl="0">
              <a:spcBef>
                <a:spcPts val="0"/>
              </a:spcBef>
              <a:spcAft>
                <a:spcPts val="0"/>
              </a:spcAft>
              <a:buClr>
                <a:schemeClr val="dk1"/>
              </a:buClr>
              <a:buSzPts val="1800"/>
              <a:buNone/>
              <a:defRPr sz="1800">
                <a:solidFill>
                  <a:schemeClr val="dk1"/>
                </a:solidFill>
              </a:defRPr>
            </a:lvl8pPr>
            <a:lvl9pPr lvl="8" rtl="0">
              <a:spcBef>
                <a:spcPts val="0"/>
              </a:spcBef>
              <a:spcAft>
                <a:spcPts val="0"/>
              </a:spcAft>
              <a:buClr>
                <a:schemeClr val="dk1"/>
              </a:buClr>
              <a:buSzPts val="1800"/>
              <a:buNone/>
              <a:defRPr sz="1800">
                <a:solidFill>
                  <a:schemeClr val="dk1"/>
                </a:solidFill>
              </a:defRPr>
            </a:lvl9pPr>
          </a:lstStyle>
          <a:p>
            <a:endParaRPr/>
          </a:p>
        </p:txBody>
      </p:sp>
      <p:sp>
        <p:nvSpPr>
          <p:cNvPr id="185" name="Google Shape;185;p29"/>
          <p:cNvSpPr txBox="1">
            <a:spLocks noGrp="1"/>
          </p:cNvSpPr>
          <p:nvPr>
            <p:ph type="subTitle" idx="1"/>
          </p:nvPr>
        </p:nvSpPr>
        <p:spPr>
          <a:xfrm>
            <a:off x="1319576" y="2286575"/>
            <a:ext cx="2221500" cy="5883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1pPr>
            <a:lvl2pPr lvl="1"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2pPr>
            <a:lvl3pPr lvl="2"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3pPr>
            <a:lvl4pPr lvl="3"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4pPr>
            <a:lvl5pPr lvl="4"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5pPr>
            <a:lvl6pPr lvl="5"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6pPr>
            <a:lvl7pPr lvl="6"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7pPr>
            <a:lvl8pPr lvl="7"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8pPr>
            <a:lvl9pPr lvl="8"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9pPr>
          </a:lstStyle>
          <a:p>
            <a:endParaRPr/>
          </a:p>
        </p:txBody>
      </p:sp>
      <p:sp>
        <p:nvSpPr>
          <p:cNvPr id="186" name="Google Shape;186;p29"/>
          <p:cNvSpPr txBox="1">
            <a:spLocks noGrp="1"/>
          </p:cNvSpPr>
          <p:nvPr>
            <p:ph type="title" idx="2"/>
          </p:nvPr>
        </p:nvSpPr>
        <p:spPr>
          <a:xfrm>
            <a:off x="4681398" y="2011275"/>
            <a:ext cx="1959300" cy="333900"/>
          </a:xfrm>
          <a:prstGeom prst="rect">
            <a:avLst/>
          </a:prstGeom>
        </p:spPr>
        <p:txBody>
          <a:bodyPr spcFirstLastPara="1" wrap="square" lIns="91425" tIns="91425" rIns="91425" bIns="91425" anchor="ctr" anchorCtr="0">
            <a:noAutofit/>
          </a:bodyPr>
          <a:lstStyle>
            <a:lvl1pPr lvl="0" rtl="0">
              <a:spcBef>
                <a:spcPts val="0"/>
              </a:spcBef>
              <a:spcAft>
                <a:spcPts val="0"/>
              </a:spcAft>
              <a:buClr>
                <a:schemeClr val="dk1"/>
              </a:buClr>
              <a:buSzPts val="1800"/>
              <a:buNone/>
              <a:defRPr sz="1800" b="1">
                <a:solidFill>
                  <a:schemeClr val="dk1"/>
                </a:solidFill>
              </a:defRPr>
            </a:lvl1pPr>
            <a:lvl2pPr lvl="1" rtl="0">
              <a:spcBef>
                <a:spcPts val="0"/>
              </a:spcBef>
              <a:spcAft>
                <a:spcPts val="0"/>
              </a:spcAft>
              <a:buClr>
                <a:schemeClr val="dk1"/>
              </a:buClr>
              <a:buSzPts val="1800"/>
              <a:buNone/>
              <a:defRPr sz="1800">
                <a:solidFill>
                  <a:schemeClr val="dk1"/>
                </a:solidFill>
              </a:defRPr>
            </a:lvl2pPr>
            <a:lvl3pPr lvl="2" rtl="0">
              <a:spcBef>
                <a:spcPts val="0"/>
              </a:spcBef>
              <a:spcAft>
                <a:spcPts val="0"/>
              </a:spcAft>
              <a:buClr>
                <a:schemeClr val="dk1"/>
              </a:buClr>
              <a:buSzPts val="1800"/>
              <a:buNone/>
              <a:defRPr sz="1800">
                <a:solidFill>
                  <a:schemeClr val="dk1"/>
                </a:solidFill>
              </a:defRPr>
            </a:lvl3pPr>
            <a:lvl4pPr lvl="3" rtl="0">
              <a:spcBef>
                <a:spcPts val="0"/>
              </a:spcBef>
              <a:spcAft>
                <a:spcPts val="0"/>
              </a:spcAft>
              <a:buClr>
                <a:schemeClr val="dk1"/>
              </a:buClr>
              <a:buSzPts val="1800"/>
              <a:buNone/>
              <a:defRPr sz="1800">
                <a:solidFill>
                  <a:schemeClr val="dk1"/>
                </a:solidFill>
              </a:defRPr>
            </a:lvl4pPr>
            <a:lvl5pPr lvl="4" rtl="0">
              <a:spcBef>
                <a:spcPts val="0"/>
              </a:spcBef>
              <a:spcAft>
                <a:spcPts val="0"/>
              </a:spcAft>
              <a:buClr>
                <a:schemeClr val="dk1"/>
              </a:buClr>
              <a:buSzPts val="1800"/>
              <a:buNone/>
              <a:defRPr sz="1800">
                <a:solidFill>
                  <a:schemeClr val="dk1"/>
                </a:solidFill>
              </a:defRPr>
            </a:lvl5pPr>
            <a:lvl6pPr lvl="5" rtl="0">
              <a:spcBef>
                <a:spcPts val="0"/>
              </a:spcBef>
              <a:spcAft>
                <a:spcPts val="0"/>
              </a:spcAft>
              <a:buClr>
                <a:schemeClr val="dk1"/>
              </a:buClr>
              <a:buSzPts val="1800"/>
              <a:buNone/>
              <a:defRPr sz="1800">
                <a:solidFill>
                  <a:schemeClr val="dk1"/>
                </a:solidFill>
              </a:defRPr>
            </a:lvl6pPr>
            <a:lvl7pPr lvl="6" rtl="0">
              <a:spcBef>
                <a:spcPts val="0"/>
              </a:spcBef>
              <a:spcAft>
                <a:spcPts val="0"/>
              </a:spcAft>
              <a:buClr>
                <a:schemeClr val="dk1"/>
              </a:buClr>
              <a:buSzPts val="1800"/>
              <a:buNone/>
              <a:defRPr sz="1800">
                <a:solidFill>
                  <a:schemeClr val="dk1"/>
                </a:solidFill>
              </a:defRPr>
            </a:lvl7pPr>
            <a:lvl8pPr lvl="7" rtl="0">
              <a:spcBef>
                <a:spcPts val="0"/>
              </a:spcBef>
              <a:spcAft>
                <a:spcPts val="0"/>
              </a:spcAft>
              <a:buClr>
                <a:schemeClr val="dk1"/>
              </a:buClr>
              <a:buSzPts val="1800"/>
              <a:buNone/>
              <a:defRPr sz="1800">
                <a:solidFill>
                  <a:schemeClr val="dk1"/>
                </a:solidFill>
              </a:defRPr>
            </a:lvl8pPr>
            <a:lvl9pPr lvl="8" rtl="0">
              <a:spcBef>
                <a:spcPts val="0"/>
              </a:spcBef>
              <a:spcAft>
                <a:spcPts val="0"/>
              </a:spcAft>
              <a:buClr>
                <a:schemeClr val="dk1"/>
              </a:buClr>
              <a:buSzPts val="1800"/>
              <a:buNone/>
              <a:defRPr sz="1800">
                <a:solidFill>
                  <a:schemeClr val="dk1"/>
                </a:solidFill>
              </a:defRPr>
            </a:lvl9pPr>
          </a:lstStyle>
          <a:p>
            <a:endParaRPr/>
          </a:p>
        </p:txBody>
      </p:sp>
      <p:sp>
        <p:nvSpPr>
          <p:cNvPr id="187" name="Google Shape;187;p29"/>
          <p:cNvSpPr txBox="1">
            <a:spLocks noGrp="1"/>
          </p:cNvSpPr>
          <p:nvPr>
            <p:ph type="subTitle" idx="3"/>
          </p:nvPr>
        </p:nvSpPr>
        <p:spPr>
          <a:xfrm>
            <a:off x="4681376" y="2285050"/>
            <a:ext cx="2221500" cy="5883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1pPr>
            <a:lvl2pPr lvl="1"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2pPr>
            <a:lvl3pPr lvl="2"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3pPr>
            <a:lvl4pPr lvl="3"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4pPr>
            <a:lvl5pPr lvl="4"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5pPr>
            <a:lvl6pPr lvl="5"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6pPr>
            <a:lvl7pPr lvl="6"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7pPr>
            <a:lvl8pPr lvl="7"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8pPr>
            <a:lvl9pPr lvl="8"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9pPr>
          </a:lstStyle>
          <a:p>
            <a:endParaRPr/>
          </a:p>
        </p:txBody>
      </p:sp>
      <p:sp>
        <p:nvSpPr>
          <p:cNvPr id="188" name="Google Shape;188;p29"/>
          <p:cNvSpPr txBox="1">
            <a:spLocks noGrp="1"/>
          </p:cNvSpPr>
          <p:nvPr>
            <p:ph type="title" idx="4"/>
          </p:nvPr>
        </p:nvSpPr>
        <p:spPr>
          <a:xfrm>
            <a:off x="2410949" y="3268425"/>
            <a:ext cx="1959300" cy="333900"/>
          </a:xfrm>
          <a:prstGeom prst="rect">
            <a:avLst/>
          </a:prstGeom>
        </p:spPr>
        <p:txBody>
          <a:bodyPr spcFirstLastPara="1" wrap="square" lIns="91425" tIns="91425" rIns="91425" bIns="91425" anchor="ctr" anchorCtr="0">
            <a:noAutofit/>
          </a:bodyPr>
          <a:lstStyle>
            <a:lvl1pPr lvl="0" rtl="0">
              <a:spcBef>
                <a:spcPts val="0"/>
              </a:spcBef>
              <a:spcAft>
                <a:spcPts val="0"/>
              </a:spcAft>
              <a:buClr>
                <a:schemeClr val="dk1"/>
              </a:buClr>
              <a:buSzPts val="1800"/>
              <a:buNone/>
              <a:defRPr sz="1800" b="1">
                <a:solidFill>
                  <a:schemeClr val="dk1"/>
                </a:solidFill>
              </a:defRPr>
            </a:lvl1pPr>
            <a:lvl2pPr lvl="1" rtl="0">
              <a:spcBef>
                <a:spcPts val="0"/>
              </a:spcBef>
              <a:spcAft>
                <a:spcPts val="0"/>
              </a:spcAft>
              <a:buClr>
                <a:schemeClr val="dk1"/>
              </a:buClr>
              <a:buSzPts val="1800"/>
              <a:buNone/>
              <a:defRPr sz="1800">
                <a:solidFill>
                  <a:schemeClr val="dk1"/>
                </a:solidFill>
              </a:defRPr>
            </a:lvl2pPr>
            <a:lvl3pPr lvl="2" rtl="0">
              <a:spcBef>
                <a:spcPts val="0"/>
              </a:spcBef>
              <a:spcAft>
                <a:spcPts val="0"/>
              </a:spcAft>
              <a:buClr>
                <a:schemeClr val="dk1"/>
              </a:buClr>
              <a:buSzPts val="1800"/>
              <a:buNone/>
              <a:defRPr sz="1800">
                <a:solidFill>
                  <a:schemeClr val="dk1"/>
                </a:solidFill>
              </a:defRPr>
            </a:lvl3pPr>
            <a:lvl4pPr lvl="3" rtl="0">
              <a:spcBef>
                <a:spcPts val="0"/>
              </a:spcBef>
              <a:spcAft>
                <a:spcPts val="0"/>
              </a:spcAft>
              <a:buClr>
                <a:schemeClr val="dk1"/>
              </a:buClr>
              <a:buSzPts val="1800"/>
              <a:buNone/>
              <a:defRPr sz="1800">
                <a:solidFill>
                  <a:schemeClr val="dk1"/>
                </a:solidFill>
              </a:defRPr>
            </a:lvl4pPr>
            <a:lvl5pPr lvl="4" rtl="0">
              <a:spcBef>
                <a:spcPts val="0"/>
              </a:spcBef>
              <a:spcAft>
                <a:spcPts val="0"/>
              </a:spcAft>
              <a:buClr>
                <a:schemeClr val="dk1"/>
              </a:buClr>
              <a:buSzPts val="1800"/>
              <a:buNone/>
              <a:defRPr sz="1800">
                <a:solidFill>
                  <a:schemeClr val="dk1"/>
                </a:solidFill>
              </a:defRPr>
            </a:lvl5pPr>
            <a:lvl6pPr lvl="5" rtl="0">
              <a:spcBef>
                <a:spcPts val="0"/>
              </a:spcBef>
              <a:spcAft>
                <a:spcPts val="0"/>
              </a:spcAft>
              <a:buClr>
                <a:schemeClr val="dk1"/>
              </a:buClr>
              <a:buSzPts val="1800"/>
              <a:buNone/>
              <a:defRPr sz="1800">
                <a:solidFill>
                  <a:schemeClr val="dk1"/>
                </a:solidFill>
              </a:defRPr>
            </a:lvl6pPr>
            <a:lvl7pPr lvl="6" rtl="0">
              <a:spcBef>
                <a:spcPts val="0"/>
              </a:spcBef>
              <a:spcAft>
                <a:spcPts val="0"/>
              </a:spcAft>
              <a:buClr>
                <a:schemeClr val="dk1"/>
              </a:buClr>
              <a:buSzPts val="1800"/>
              <a:buNone/>
              <a:defRPr sz="1800">
                <a:solidFill>
                  <a:schemeClr val="dk1"/>
                </a:solidFill>
              </a:defRPr>
            </a:lvl7pPr>
            <a:lvl8pPr lvl="7" rtl="0">
              <a:spcBef>
                <a:spcPts val="0"/>
              </a:spcBef>
              <a:spcAft>
                <a:spcPts val="0"/>
              </a:spcAft>
              <a:buClr>
                <a:schemeClr val="dk1"/>
              </a:buClr>
              <a:buSzPts val="1800"/>
              <a:buNone/>
              <a:defRPr sz="1800">
                <a:solidFill>
                  <a:schemeClr val="dk1"/>
                </a:solidFill>
              </a:defRPr>
            </a:lvl8pPr>
            <a:lvl9pPr lvl="8" rtl="0">
              <a:spcBef>
                <a:spcPts val="0"/>
              </a:spcBef>
              <a:spcAft>
                <a:spcPts val="0"/>
              </a:spcAft>
              <a:buClr>
                <a:schemeClr val="dk1"/>
              </a:buClr>
              <a:buSzPts val="1800"/>
              <a:buNone/>
              <a:defRPr sz="1800">
                <a:solidFill>
                  <a:schemeClr val="dk1"/>
                </a:solidFill>
              </a:defRPr>
            </a:lvl9pPr>
          </a:lstStyle>
          <a:p>
            <a:endParaRPr/>
          </a:p>
        </p:txBody>
      </p:sp>
      <p:sp>
        <p:nvSpPr>
          <p:cNvPr id="189" name="Google Shape;189;p29"/>
          <p:cNvSpPr txBox="1">
            <a:spLocks noGrp="1"/>
          </p:cNvSpPr>
          <p:nvPr>
            <p:ph type="subTitle" idx="5"/>
          </p:nvPr>
        </p:nvSpPr>
        <p:spPr>
          <a:xfrm>
            <a:off x="2410951" y="3543875"/>
            <a:ext cx="2221500" cy="5883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1pPr>
            <a:lvl2pPr lvl="1"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2pPr>
            <a:lvl3pPr lvl="2"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3pPr>
            <a:lvl4pPr lvl="3"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4pPr>
            <a:lvl5pPr lvl="4"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5pPr>
            <a:lvl6pPr lvl="5"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6pPr>
            <a:lvl7pPr lvl="6"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7pPr>
            <a:lvl8pPr lvl="7"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8pPr>
            <a:lvl9pPr lvl="8"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9pPr>
          </a:lstStyle>
          <a:p>
            <a:endParaRPr/>
          </a:p>
        </p:txBody>
      </p:sp>
      <p:sp>
        <p:nvSpPr>
          <p:cNvPr id="190" name="Google Shape;190;p29"/>
          <p:cNvSpPr txBox="1">
            <a:spLocks noGrp="1"/>
          </p:cNvSpPr>
          <p:nvPr>
            <p:ph type="title" idx="6"/>
          </p:nvPr>
        </p:nvSpPr>
        <p:spPr>
          <a:xfrm>
            <a:off x="5772773" y="3268575"/>
            <a:ext cx="1959300" cy="333900"/>
          </a:xfrm>
          <a:prstGeom prst="rect">
            <a:avLst/>
          </a:prstGeom>
        </p:spPr>
        <p:txBody>
          <a:bodyPr spcFirstLastPara="1" wrap="square" lIns="91425" tIns="91425" rIns="91425" bIns="91425" anchor="ctr" anchorCtr="0">
            <a:noAutofit/>
          </a:bodyPr>
          <a:lstStyle>
            <a:lvl1pPr lvl="0" rtl="0">
              <a:spcBef>
                <a:spcPts val="0"/>
              </a:spcBef>
              <a:spcAft>
                <a:spcPts val="0"/>
              </a:spcAft>
              <a:buClr>
                <a:schemeClr val="dk1"/>
              </a:buClr>
              <a:buSzPts val="1800"/>
              <a:buNone/>
              <a:defRPr sz="1800" b="1">
                <a:solidFill>
                  <a:schemeClr val="dk1"/>
                </a:solidFill>
              </a:defRPr>
            </a:lvl1pPr>
            <a:lvl2pPr lvl="1" rtl="0">
              <a:spcBef>
                <a:spcPts val="0"/>
              </a:spcBef>
              <a:spcAft>
                <a:spcPts val="0"/>
              </a:spcAft>
              <a:buClr>
                <a:schemeClr val="dk1"/>
              </a:buClr>
              <a:buSzPts val="1800"/>
              <a:buNone/>
              <a:defRPr sz="1800">
                <a:solidFill>
                  <a:schemeClr val="dk1"/>
                </a:solidFill>
              </a:defRPr>
            </a:lvl2pPr>
            <a:lvl3pPr lvl="2" rtl="0">
              <a:spcBef>
                <a:spcPts val="0"/>
              </a:spcBef>
              <a:spcAft>
                <a:spcPts val="0"/>
              </a:spcAft>
              <a:buClr>
                <a:schemeClr val="dk1"/>
              </a:buClr>
              <a:buSzPts val="1800"/>
              <a:buNone/>
              <a:defRPr sz="1800">
                <a:solidFill>
                  <a:schemeClr val="dk1"/>
                </a:solidFill>
              </a:defRPr>
            </a:lvl3pPr>
            <a:lvl4pPr lvl="3" rtl="0">
              <a:spcBef>
                <a:spcPts val="0"/>
              </a:spcBef>
              <a:spcAft>
                <a:spcPts val="0"/>
              </a:spcAft>
              <a:buClr>
                <a:schemeClr val="dk1"/>
              </a:buClr>
              <a:buSzPts val="1800"/>
              <a:buNone/>
              <a:defRPr sz="1800">
                <a:solidFill>
                  <a:schemeClr val="dk1"/>
                </a:solidFill>
              </a:defRPr>
            </a:lvl4pPr>
            <a:lvl5pPr lvl="4" rtl="0">
              <a:spcBef>
                <a:spcPts val="0"/>
              </a:spcBef>
              <a:spcAft>
                <a:spcPts val="0"/>
              </a:spcAft>
              <a:buClr>
                <a:schemeClr val="dk1"/>
              </a:buClr>
              <a:buSzPts val="1800"/>
              <a:buNone/>
              <a:defRPr sz="1800">
                <a:solidFill>
                  <a:schemeClr val="dk1"/>
                </a:solidFill>
              </a:defRPr>
            </a:lvl5pPr>
            <a:lvl6pPr lvl="5" rtl="0">
              <a:spcBef>
                <a:spcPts val="0"/>
              </a:spcBef>
              <a:spcAft>
                <a:spcPts val="0"/>
              </a:spcAft>
              <a:buClr>
                <a:schemeClr val="dk1"/>
              </a:buClr>
              <a:buSzPts val="1800"/>
              <a:buNone/>
              <a:defRPr sz="1800">
                <a:solidFill>
                  <a:schemeClr val="dk1"/>
                </a:solidFill>
              </a:defRPr>
            </a:lvl6pPr>
            <a:lvl7pPr lvl="6" rtl="0">
              <a:spcBef>
                <a:spcPts val="0"/>
              </a:spcBef>
              <a:spcAft>
                <a:spcPts val="0"/>
              </a:spcAft>
              <a:buClr>
                <a:schemeClr val="dk1"/>
              </a:buClr>
              <a:buSzPts val="1800"/>
              <a:buNone/>
              <a:defRPr sz="1800">
                <a:solidFill>
                  <a:schemeClr val="dk1"/>
                </a:solidFill>
              </a:defRPr>
            </a:lvl7pPr>
            <a:lvl8pPr lvl="7" rtl="0">
              <a:spcBef>
                <a:spcPts val="0"/>
              </a:spcBef>
              <a:spcAft>
                <a:spcPts val="0"/>
              </a:spcAft>
              <a:buClr>
                <a:schemeClr val="dk1"/>
              </a:buClr>
              <a:buSzPts val="1800"/>
              <a:buNone/>
              <a:defRPr sz="1800">
                <a:solidFill>
                  <a:schemeClr val="dk1"/>
                </a:solidFill>
              </a:defRPr>
            </a:lvl8pPr>
            <a:lvl9pPr lvl="8" rtl="0">
              <a:spcBef>
                <a:spcPts val="0"/>
              </a:spcBef>
              <a:spcAft>
                <a:spcPts val="0"/>
              </a:spcAft>
              <a:buClr>
                <a:schemeClr val="dk1"/>
              </a:buClr>
              <a:buSzPts val="1800"/>
              <a:buNone/>
              <a:defRPr sz="1800">
                <a:solidFill>
                  <a:schemeClr val="dk1"/>
                </a:solidFill>
              </a:defRPr>
            </a:lvl9pPr>
          </a:lstStyle>
          <a:p>
            <a:endParaRPr/>
          </a:p>
        </p:txBody>
      </p:sp>
      <p:sp>
        <p:nvSpPr>
          <p:cNvPr id="191" name="Google Shape;191;p29"/>
          <p:cNvSpPr txBox="1">
            <a:spLocks noGrp="1"/>
          </p:cNvSpPr>
          <p:nvPr>
            <p:ph type="subTitle" idx="7"/>
          </p:nvPr>
        </p:nvSpPr>
        <p:spPr>
          <a:xfrm>
            <a:off x="5772750" y="3542350"/>
            <a:ext cx="2221500" cy="5883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1pPr>
            <a:lvl2pPr lvl="1"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2pPr>
            <a:lvl3pPr lvl="2"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3pPr>
            <a:lvl4pPr lvl="3"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4pPr>
            <a:lvl5pPr lvl="4"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5pPr>
            <a:lvl6pPr lvl="5"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6pPr>
            <a:lvl7pPr lvl="6"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7pPr>
            <a:lvl8pPr lvl="7"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8pPr>
            <a:lvl9pPr lvl="8"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9pPr>
          </a:lstStyle>
          <a:p>
            <a:endParaRPr/>
          </a:p>
        </p:txBody>
      </p:sp>
      <p:sp>
        <p:nvSpPr>
          <p:cNvPr id="192" name="Google Shape;192;p29"/>
          <p:cNvSpPr/>
          <p:nvPr/>
        </p:nvSpPr>
        <p:spPr>
          <a:xfrm rot="-5400000">
            <a:off x="7319425" y="3228300"/>
            <a:ext cx="2112600" cy="2048400"/>
          </a:xfrm>
          <a:prstGeom prst="rtTriangle">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 name="Google Shape;193;p29"/>
          <p:cNvSpPr/>
          <p:nvPr/>
        </p:nvSpPr>
        <p:spPr>
          <a:xfrm>
            <a:off x="-519650" y="2386850"/>
            <a:ext cx="3405900" cy="3302400"/>
          </a:xfrm>
          <a:prstGeom prst="rtTriangle">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lt1"/>
              </a:solidFill>
            </a:endParaRPr>
          </a:p>
        </p:txBody>
      </p:sp>
      <p:sp>
        <p:nvSpPr>
          <p:cNvPr id="194" name="Google Shape;194;p29"/>
          <p:cNvSpPr/>
          <p:nvPr/>
        </p:nvSpPr>
        <p:spPr>
          <a:xfrm>
            <a:off x="-738725" y="2482100"/>
            <a:ext cx="3405900" cy="3302400"/>
          </a:xfrm>
          <a:prstGeom prst="rtTriangle">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lt1"/>
              </a:solidFill>
            </a:endParaRPr>
          </a:p>
        </p:txBody>
      </p:sp>
      <p:sp>
        <p:nvSpPr>
          <p:cNvPr id="195" name="Google Shape;195;p29"/>
          <p:cNvSpPr/>
          <p:nvPr/>
        </p:nvSpPr>
        <p:spPr>
          <a:xfrm rot="10800000">
            <a:off x="6727825" y="-915550"/>
            <a:ext cx="3405900" cy="3302400"/>
          </a:xfrm>
          <a:prstGeom prst="rtTriangle">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lt1"/>
              </a:solidFill>
            </a:endParaRPr>
          </a:p>
        </p:txBody>
      </p:sp>
      <p:sp>
        <p:nvSpPr>
          <p:cNvPr id="196" name="Google Shape;196;p29"/>
          <p:cNvSpPr/>
          <p:nvPr/>
        </p:nvSpPr>
        <p:spPr>
          <a:xfrm rot="5400000">
            <a:off x="-262475" y="-1889875"/>
            <a:ext cx="3405900" cy="3302400"/>
          </a:xfrm>
          <a:prstGeom prst="rtTriangle">
            <a:avLst/>
          </a:prstGeom>
          <a:no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dk1"/>
              </a:solidFill>
            </a:endParaRPr>
          </a:p>
        </p:txBody>
      </p:sp>
      <p:sp>
        <p:nvSpPr>
          <p:cNvPr id="197" name="Google Shape;197;p29"/>
          <p:cNvSpPr txBox="1">
            <a:spLocks noGrp="1"/>
          </p:cNvSpPr>
          <p:nvPr>
            <p:ph type="title" idx="8"/>
          </p:nvPr>
        </p:nvSpPr>
        <p:spPr>
          <a:xfrm>
            <a:off x="713225" y="530725"/>
            <a:ext cx="7710900" cy="5286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dk1"/>
              </a:buClr>
              <a:buSzPts val="2700"/>
              <a:buNone/>
              <a:defRPr sz="3000" b="1">
                <a:solidFill>
                  <a:schemeClr val="dk1"/>
                </a:solidFill>
              </a:defRPr>
            </a:lvl1pPr>
            <a:lvl2pPr lvl="1" algn="ctr" rtl="0">
              <a:spcBef>
                <a:spcPts val="0"/>
              </a:spcBef>
              <a:spcAft>
                <a:spcPts val="0"/>
              </a:spcAft>
              <a:buClr>
                <a:schemeClr val="dk1"/>
              </a:buClr>
              <a:buSzPts val="3000"/>
              <a:buNone/>
              <a:defRPr b="1">
                <a:solidFill>
                  <a:schemeClr val="dk1"/>
                </a:solidFill>
              </a:defRPr>
            </a:lvl2pPr>
            <a:lvl3pPr lvl="2" algn="ctr" rtl="0">
              <a:spcBef>
                <a:spcPts val="0"/>
              </a:spcBef>
              <a:spcAft>
                <a:spcPts val="0"/>
              </a:spcAft>
              <a:buClr>
                <a:schemeClr val="dk1"/>
              </a:buClr>
              <a:buSzPts val="3000"/>
              <a:buNone/>
              <a:defRPr b="1">
                <a:solidFill>
                  <a:schemeClr val="dk1"/>
                </a:solidFill>
              </a:defRPr>
            </a:lvl3pPr>
            <a:lvl4pPr lvl="3" algn="ctr" rtl="0">
              <a:spcBef>
                <a:spcPts val="0"/>
              </a:spcBef>
              <a:spcAft>
                <a:spcPts val="0"/>
              </a:spcAft>
              <a:buClr>
                <a:schemeClr val="dk1"/>
              </a:buClr>
              <a:buSzPts val="3000"/>
              <a:buNone/>
              <a:defRPr b="1">
                <a:solidFill>
                  <a:schemeClr val="dk1"/>
                </a:solidFill>
              </a:defRPr>
            </a:lvl4pPr>
            <a:lvl5pPr lvl="4" algn="ctr" rtl="0">
              <a:spcBef>
                <a:spcPts val="0"/>
              </a:spcBef>
              <a:spcAft>
                <a:spcPts val="0"/>
              </a:spcAft>
              <a:buClr>
                <a:schemeClr val="dk1"/>
              </a:buClr>
              <a:buSzPts val="3000"/>
              <a:buNone/>
              <a:defRPr b="1">
                <a:solidFill>
                  <a:schemeClr val="dk1"/>
                </a:solidFill>
              </a:defRPr>
            </a:lvl5pPr>
            <a:lvl6pPr lvl="5" algn="ctr" rtl="0">
              <a:spcBef>
                <a:spcPts val="0"/>
              </a:spcBef>
              <a:spcAft>
                <a:spcPts val="0"/>
              </a:spcAft>
              <a:buClr>
                <a:schemeClr val="dk1"/>
              </a:buClr>
              <a:buSzPts val="3000"/>
              <a:buNone/>
              <a:defRPr b="1">
                <a:solidFill>
                  <a:schemeClr val="dk1"/>
                </a:solidFill>
              </a:defRPr>
            </a:lvl6pPr>
            <a:lvl7pPr lvl="6" algn="ctr" rtl="0">
              <a:spcBef>
                <a:spcPts val="0"/>
              </a:spcBef>
              <a:spcAft>
                <a:spcPts val="0"/>
              </a:spcAft>
              <a:buClr>
                <a:schemeClr val="dk1"/>
              </a:buClr>
              <a:buSzPts val="3000"/>
              <a:buNone/>
              <a:defRPr b="1">
                <a:solidFill>
                  <a:schemeClr val="dk1"/>
                </a:solidFill>
              </a:defRPr>
            </a:lvl7pPr>
            <a:lvl8pPr lvl="7" algn="ctr" rtl="0">
              <a:spcBef>
                <a:spcPts val="0"/>
              </a:spcBef>
              <a:spcAft>
                <a:spcPts val="0"/>
              </a:spcAft>
              <a:buClr>
                <a:schemeClr val="dk1"/>
              </a:buClr>
              <a:buSzPts val="3000"/>
              <a:buNone/>
              <a:defRPr b="1">
                <a:solidFill>
                  <a:schemeClr val="dk1"/>
                </a:solidFill>
              </a:defRPr>
            </a:lvl8pPr>
            <a:lvl9pPr lvl="8" algn="ctr" rtl="0">
              <a:spcBef>
                <a:spcPts val="0"/>
              </a:spcBef>
              <a:spcAft>
                <a:spcPts val="0"/>
              </a:spcAft>
              <a:buClr>
                <a:schemeClr val="dk1"/>
              </a:buClr>
              <a:buSzPts val="3000"/>
              <a:buNone/>
              <a:defRPr b="1">
                <a:solidFill>
                  <a:schemeClr val="dk1"/>
                </a:solidFill>
              </a:defRPr>
            </a:lvl9pPr>
          </a:lstStyle>
          <a:p>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two columns 2">
  <p:cSld name="CUSTOM_26_1">
    <p:bg>
      <p:bgPr>
        <a:solidFill>
          <a:schemeClr val="dk1"/>
        </a:solidFill>
        <a:effectLst/>
      </p:bgPr>
    </p:bg>
    <p:spTree>
      <p:nvGrpSpPr>
        <p:cNvPr id="1" name="Shape 243"/>
        <p:cNvGrpSpPr/>
        <p:nvPr/>
      </p:nvGrpSpPr>
      <p:grpSpPr>
        <a:xfrm>
          <a:off x="0" y="0"/>
          <a:ext cx="0" cy="0"/>
          <a:chOff x="0" y="0"/>
          <a:chExt cx="0" cy="0"/>
        </a:xfrm>
      </p:grpSpPr>
      <p:sp>
        <p:nvSpPr>
          <p:cNvPr id="244" name="Google Shape;244;p34"/>
          <p:cNvSpPr/>
          <p:nvPr/>
        </p:nvSpPr>
        <p:spPr>
          <a:xfrm>
            <a:off x="2419275" y="712798"/>
            <a:ext cx="8680800" cy="4506900"/>
          </a:xfrm>
          <a:prstGeom prst="triangle">
            <a:avLst>
              <a:gd name="adj" fmla="val 5000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 name="Google Shape;245;p34"/>
          <p:cNvSpPr/>
          <p:nvPr/>
        </p:nvSpPr>
        <p:spPr>
          <a:xfrm rot="10800000">
            <a:off x="-1956075" y="-76202"/>
            <a:ext cx="8680800" cy="4506900"/>
          </a:xfrm>
          <a:prstGeom prst="triangle">
            <a:avLst>
              <a:gd name="adj" fmla="val 5000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 name="Google Shape;246;p34"/>
          <p:cNvSpPr txBox="1">
            <a:spLocks noGrp="1"/>
          </p:cNvSpPr>
          <p:nvPr>
            <p:ph type="subTitle" idx="1"/>
          </p:nvPr>
        </p:nvSpPr>
        <p:spPr>
          <a:xfrm>
            <a:off x="837600" y="1363909"/>
            <a:ext cx="3100800" cy="990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dk1"/>
              </a:buClr>
              <a:buSzPts val="1400"/>
              <a:buFont typeface="Didact Gothic"/>
              <a:buChar char="●"/>
              <a:defRPr>
                <a:solidFill>
                  <a:schemeClr val="dk1"/>
                </a:solidFill>
                <a:latin typeface="Didact Gothic"/>
                <a:ea typeface="Didact Gothic"/>
                <a:cs typeface="Didact Gothic"/>
                <a:sym typeface="Didact Gothic"/>
              </a:defRPr>
            </a:lvl1pPr>
            <a:lvl2pPr lvl="1" algn="ctr" rtl="0">
              <a:lnSpc>
                <a:spcPct val="100000"/>
              </a:lnSpc>
              <a:spcBef>
                <a:spcPts val="0"/>
              </a:spcBef>
              <a:spcAft>
                <a:spcPts val="0"/>
              </a:spcAft>
              <a:buClr>
                <a:schemeClr val="dk1"/>
              </a:buClr>
              <a:buSzPts val="1400"/>
              <a:buFont typeface="Didact Gothic"/>
              <a:buChar char="○"/>
              <a:defRPr>
                <a:solidFill>
                  <a:schemeClr val="dk1"/>
                </a:solidFill>
                <a:latin typeface="Didact Gothic"/>
                <a:ea typeface="Didact Gothic"/>
                <a:cs typeface="Didact Gothic"/>
                <a:sym typeface="Didact Gothic"/>
              </a:defRPr>
            </a:lvl2pPr>
            <a:lvl3pPr lvl="2" algn="ctr" rtl="0">
              <a:lnSpc>
                <a:spcPct val="100000"/>
              </a:lnSpc>
              <a:spcBef>
                <a:spcPts val="0"/>
              </a:spcBef>
              <a:spcAft>
                <a:spcPts val="0"/>
              </a:spcAft>
              <a:buClr>
                <a:schemeClr val="dk1"/>
              </a:buClr>
              <a:buSzPts val="1400"/>
              <a:buFont typeface="Didact Gothic"/>
              <a:buChar char="■"/>
              <a:defRPr>
                <a:solidFill>
                  <a:schemeClr val="dk1"/>
                </a:solidFill>
                <a:latin typeface="Didact Gothic"/>
                <a:ea typeface="Didact Gothic"/>
                <a:cs typeface="Didact Gothic"/>
                <a:sym typeface="Didact Gothic"/>
              </a:defRPr>
            </a:lvl3pPr>
            <a:lvl4pPr lvl="3" algn="ctr" rtl="0">
              <a:lnSpc>
                <a:spcPct val="100000"/>
              </a:lnSpc>
              <a:spcBef>
                <a:spcPts val="0"/>
              </a:spcBef>
              <a:spcAft>
                <a:spcPts val="0"/>
              </a:spcAft>
              <a:buClr>
                <a:schemeClr val="dk1"/>
              </a:buClr>
              <a:buSzPts val="1400"/>
              <a:buFont typeface="Didact Gothic"/>
              <a:buChar char="●"/>
              <a:defRPr>
                <a:solidFill>
                  <a:schemeClr val="dk1"/>
                </a:solidFill>
                <a:latin typeface="Didact Gothic"/>
                <a:ea typeface="Didact Gothic"/>
                <a:cs typeface="Didact Gothic"/>
                <a:sym typeface="Didact Gothic"/>
              </a:defRPr>
            </a:lvl4pPr>
            <a:lvl5pPr lvl="4" algn="ctr" rtl="0">
              <a:lnSpc>
                <a:spcPct val="100000"/>
              </a:lnSpc>
              <a:spcBef>
                <a:spcPts val="0"/>
              </a:spcBef>
              <a:spcAft>
                <a:spcPts val="0"/>
              </a:spcAft>
              <a:buClr>
                <a:schemeClr val="dk1"/>
              </a:buClr>
              <a:buSzPts val="1400"/>
              <a:buFont typeface="Didact Gothic"/>
              <a:buChar char="○"/>
              <a:defRPr>
                <a:solidFill>
                  <a:schemeClr val="dk1"/>
                </a:solidFill>
                <a:latin typeface="Didact Gothic"/>
                <a:ea typeface="Didact Gothic"/>
                <a:cs typeface="Didact Gothic"/>
                <a:sym typeface="Didact Gothic"/>
              </a:defRPr>
            </a:lvl5pPr>
            <a:lvl6pPr lvl="5" algn="ctr" rtl="0">
              <a:lnSpc>
                <a:spcPct val="100000"/>
              </a:lnSpc>
              <a:spcBef>
                <a:spcPts val="0"/>
              </a:spcBef>
              <a:spcAft>
                <a:spcPts val="0"/>
              </a:spcAft>
              <a:buClr>
                <a:schemeClr val="dk1"/>
              </a:buClr>
              <a:buSzPts val="1400"/>
              <a:buFont typeface="Didact Gothic"/>
              <a:buChar char="■"/>
              <a:defRPr>
                <a:solidFill>
                  <a:schemeClr val="dk1"/>
                </a:solidFill>
                <a:latin typeface="Didact Gothic"/>
                <a:ea typeface="Didact Gothic"/>
                <a:cs typeface="Didact Gothic"/>
                <a:sym typeface="Didact Gothic"/>
              </a:defRPr>
            </a:lvl6pPr>
            <a:lvl7pPr lvl="6" algn="ctr" rtl="0">
              <a:lnSpc>
                <a:spcPct val="100000"/>
              </a:lnSpc>
              <a:spcBef>
                <a:spcPts val="0"/>
              </a:spcBef>
              <a:spcAft>
                <a:spcPts val="0"/>
              </a:spcAft>
              <a:buClr>
                <a:schemeClr val="dk1"/>
              </a:buClr>
              <a:buSzPts val="1400"/>
              <a:buFont typeface="Didact Gothic"/>
              <a:buChar char="●"/>
              <a:defRPr>
                <a:solidFill>
                  <a:schemeClr val="dk1"/>
                </a:solidFill>
                <a:latin typeface="Didact Gothic"/>
                <a:ea typeface="Didact Gothic"/>
                <a:cs typeface="Didact Gothic"/>
                <a:sym typeface="Didact Gothic"/>
              </a:defRPr>
            </a:lvl7pPr>
            <a:lvl8pPr lvl="7" algn="ctr" rtl="0">
              <a:lnSpc>
                <a:spcPct val="100000"/>
              </a:lnSpc>
              <a:spcBef>
                <a:spcPts val="0"/>
              </a:spcBef>
              <a:spcAft>
                <a:spcPts val="0"/>
              </a:spcAft>
              <a:buClr>
                <a:schemeClr val="dk1"/>
              </a:buClr>
              <a:buSzPts val="1400"/>
              <a:buFont typeface="Didact Gothic"/>
              <a:buChar char="○"/>
              <a:defRPr>
                <a:solidFill>
                  <a:schemeClr val="dk1"/>
                </a:solidFill>
                <a:latin typeface="Didact Gothic"/>
                <a:ea typeface="Didact Gothic"/>
                <a:cs typeface="Didact Gothic"/>
                <a:sym typeface="Didact Gothic"/>
              </a:defRPr>
            </a:lvl8pPr>
            <a:lvl9pPr lvl="8" algn="ctr" rtl="0">
              <a:lnSpc>
                <a:spcPct val="100000"/>
              </a:lnSpc>
              <a:spcBef>
                <a:spcPts val="0"/>
              </a:spcBef>
              <a:spcAft>
                <a:spcPts val="0"/>
              </a:spcAft>
              <a:buClr>
                <a:schemeClr val="dk1"/>
              </a:buClr>
              <a:buSzPts val="1400"/>
              <a:buFont typeface="Didact Gothic"/>
              <a:buChar char="■"/>
              <a:defRPr>
                <a:solidFill>
                  <a:schemeClr val="dk1"/>
                </a:solidFill>
                <a:latin typeface="Didact Gothic"/>
                <a:ea typeface="Didact Gothic"/>
                <a:cs typeface="Didact Gothic"/>
                <a:sym typeface="Didact Gothic"/>
              </a:defRPr>
            </a:lvl9pPr>
          </a:lstStyle>
          <a:p>
            <a:endParaRPr/>
          </a:p>
        </p:txBody>
      </p:sp>
      <p:sp>
        <p:nvSpPr>
          <p:cNvPr id="247" name="Google Shape;247;p34"/>
          <p:cNvSpPr txBox="1">
            <a:spLocks noGrp="1"/>
          </p:cNvSpPr>
          <p:nvPr>
            <p:ph type="subTitle" idx="2"/>
          </p:nvPr>
        </p:nvSpPr>
        <p:spPr>
          <a:xfrm>
            <a:off x="5204373" y="3528545"/>
            <a:ext cx="3100800" cy="990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dk1"/>
              </a:buClr>
              <a:buSzPts val="1400"/>
              <a:buFont typeface="Didact Gothic"/>
              <a:buChar char="●"/>
              <a:defRPr>
                <a:solidFill>
                  <a:schemeClr val="dk1"/>
                </a:solidFill>
                <a:latin typeface="Didact Gothic"/>
                <a:ea typeface="Didact Gothic"/>
                <a:cs typeface="Didact Gothic"/>
                <a:sym typeface="Didact Gothic"/>
              </a:defRPr>
            </a:lvl1pPr>
            <a:lvl2pPr lvl="1" algn="ctr" rtl="0">
              <a:lnSpc>
                <a:spcPct val="100000"/>
              </a:lnSpc>
              <a:spcBef>
                <a:spcPts val="0"/>
              </a:spcBef>
              <a:spcAft>
                <a:spcPts val="0"/>
              </a:spcAft>
              <a:buClr>
                <a:schemeClr val="dk1"/>
              </a:buClr>
              <a:buSzPts val="1400"/>
              <a:buFont typeface="Didact Gothic"/>
              <a:buChar char="○"/>
              <a:defRPr>
                <a:solidFill>
                  <a:schemeClr val="dk1"/>
                </a:solidFill>
                <a:latin typeface="Didact Gothic"/>
                <a:ea typeface="Didact Gothic"/>
                <a:cs typeface="Didact Gothic"/>
                <a:sym typeface="Didact Gothic"/>
              </a:defRPr>
            </a:lvl2pPr>
            <a:lvl3pPr lvl="2" algn="ctr" rtl="0">
              <a:lnSpc>
                <a:spcPct val="100000"/>
              </a:lnSpc>
              <a:spcBef>
                <a:spcPts val="0"/>
              </a:spcBef>
              <a:spcAft>
                <a:spcPts val="0"/>
              </a:spcAft>
              <a:buClr>
                <a:schemeClr val="dk1"/>
              </a:buClr>
              <a:buSzPts val="1400"/>
              <a:buFont typeface="Didact Gothic"/>
              <a:buChar char="■"/>
              <a:defRPr>
                <a:solidFill>
                  <a:schemeClr val="dk1"/>
                </a:solidFill>
                <a:latin typeface="Didact Gothic"/>
                <a:ea typeface="Didact Gothic"/>
                <a:cs typeface="Didact Gothic"/>
                <a:sym typeface="Didact Gothic"/>
              </a:defRPr>
            </a:lvl3pPr>
            <a:lvl4pPr lvl="3" algn="ctr" rtl="0">
              <a:lnSpc>
                <a:spcPct val="100000"/>
              </a:lnSpc>
              <a:spcBef>
                <a:spcPts val="0"/>
              </a:spcBef>
              <a:spcAft>
                <a:spcPts val="0"/>
              </a:spcAft>
              <a:buClr>
                <a:schemeClr val="dk1"/>
              </a:buClr>
              <a:buSzPts val="1400"/>
              <a:buFont typeface="Didact Gothic"/>
              <a:buChar char="●"/>
              <a:defRPr>
                <a:solidFill>
                  <a:schemeClr val="dk1"/>
                </a:solidFill>
                <a:latin typeface="Didact Gothic"/>
                <a:ea typeface="Didact Gothic"/>
                <a:cs typeface="Didact Gothic"/>
                <a:sym typeface="Didact Gothic"/>
              </a:defRPr>
            </a:lvl4pPr>
            <a:lvl5pPr lvl="4" algn="ctr" rtl="0">
              <a:lnSpc>
                <a:spcPct val="100000"/>
              </a:lnSpc>
              <a:spcBef>
                <a:spcPts val="0"/>
              </a:spcBef>
              <a:spcAft>
                <a:spcPts val="0"/>
              </a:spcAft>
              <a:buClr>
                <a:schemeClr val="dk1"/>
              </a:buClr>
              <a:buSzPts val="1400"/>
              <a:buFont typeface="Didact Gothic"/>
              <a:buChar char="○"/>
              <a:defRPr>
                <a:solidFill>
                  <a:schemeClr val="dk1"/>
                </a:solidFill>
                <a:latin typeface="Didact Gothic"/>
                <a:ea typeface="Didact Gothic"/>
                <a:cs typeface="Didact Gothic"/>
                <a:sym typeface="Didact Gothic"/>
              </a:defRPr>
            </a:lvl5pPr>
            <a:lvl6pPr lvl="5" algn="ctr" rtl="0">
              <a:lnSpc>
                <a:spcPct val="100000"/>
              </a:lnSpc>
              <a:spcBef>
                <a:spcPts val="0"/>
              </a:spcBef>
              <a:spcAft>
                <a:spcPts val="0"/>
              </a:spcAft>
              <a:buClr>
                <a:schemeClr val="dk1"/>
              </a:buClr>
              <a:buSzPts val="1400"/>
              <a:buFont typeface="Didact Gothic"/>
              <a:buChar char="■"/>
              <a:defRPr>
                <a:solidFill>
                  <a:schemeClr val="dk1"/>
                </a:solidFill>
                <a:latin typeface="Didact Gothic"/>
                <a:ea typeface="Didact Gothic"/>
                <a:cs typeface="Didact Gothic"/>
                <a:sym typeface="Didact Gothic"/>
              </a:defRPr>
            </a:lvl6pPr>
            <a:lvl7pPr lvl="6" algn="ctr" rtl="0">
              <a:lnSpc>
                <a:spcPct val="100000"/>
              </a:lnSpc>
              <a:spcBef>
                <a:spcPts val="0"/>
              </a:spcBef>
              <a:spcAft>
                <a:spcPts val="0"/>
              </a:spcAft>
              <a:buClr>
                <a:schemeClr val="dk1"/>
              </a:buClr>
              <a:buSzPts val="1400"/>
              <a:buFont typeface="Didact Gothic"/>
              <a:buChar char="●"/>
              <a:defRPr>
                <a:solidFill>
                  <a:schemeClr val="dk1"/>
                </a:solidFill>
                <a:latin typeface="Didact Gothic"/>
                <a:ea typeface="Didact Gothic"/>
                <a:cs typeface="Didact Gothic"/>
                <a:sym typeface="Didact Gothic"/>
              </a:defRPr>
            </a:lvl7pPr>
            <a:lvl8pPr lvl="7" algn="ctr" rtl="0">
              <a:lnSpc>
                <a:spcPct val="100000"/>
              </a:lnSpc>
              <a:spcBef>
                <a:spcPts val="0"/>
              </a:spcBef>
              <a:spcAft>
                <a:spcPts val="0"/>
              </a:spcAft>
              <a:buClr>
                <a:schemeClr val="dk1"/>
              </a:buClr>
              <a:buSzPts val="1400"/>
              <a:buFont typeface="Didact Gothic"/>
              <a:buChar char="○"/>
              <a:defRPr>
                <a:solidFill>
                  <a:schemeClr val="dk1"/>
                </a:solidFill>
                <a:latin typeface="Didact Gothic"/>
                <a:ea typeface="Didact Gothic"/>
                <a:cs typeface="Didact Gothic"/>
                <a:sym typeface="Didact Gothic"/>
              </a:defRPr>
            </a:lvl8pPr>
            <a:lvl9pPr lvl="8" algn="ctr" rtl="0">
              <a:lnSpc>
                <a:spcPct val="100000"/>
              </a:lnSpc>
              <a:spcBef>
                <a:spcPts val="0"/>
              </a:spcBef>
              <a:spcAft>
                <a:spcPts val="0"/>
              </a:spcAft>
              <a:buClr>
                <a:schemeClr val="dk1"/>
              </a:buClr>
              <a:buSzPts val="1400"/>
              <a:buFont typeface="Didact Gothic"/>
              <a:buChar char="■"/>
              <a:defRPr>
                <a:solidFill>
                  <a:schemeClr val="dk1"/>
                </a:solidFill>
                <a:latin typeface="Didact Gothic"/>
                <a:ea typeface="Didact Gothic"/>
                <a:cs typeface="Didact Gothic"/>
                <a:sym typeface="Didact Gothic"/>
              </a:defRPr>
            </a:lvl9pPr>
          </a:lstStyle>
          <a:p>
            <a:endParaRPr/>
          </a:p>
        </p:txBody>
      </p:sp>
      <p:cxnSp>
        <p:nvCxnSpPr>
          <p:cNvPr id="248" name="Google Shape;248;p34"/>
          <p:cNvCxnSpPr/>
          <p:nvPr/>
        </p:nvCxnSpPr>
        <p:spPr>
          <a:xfrm>
            <a:off x="-1375750" y="2424873"/>
            <a:ext cx="3079500" cy="3177300"/>
          </a:xfrm>
          <a:prstGeom prst="straightConnector1">
            <a:avLst/>
          </a:prstGeom>
          <a:noFill/>
          <a:ln w="19050" cap="flat" cmpd="sng">
            <a:solidFill>
              <a:schemeClr val="lt1"/>
            </a:solidFill>
            <a:prstDash val="solid"/>
            <a:round/>
            <a:headEnd type="none" w="med" len="med"/>
            <a:tailEnd type="none" w="med" len="med"/>
          </a:ln>
        </p:spPr>
      </p:cxnSp>
      <p:cxnSp>
        <p:nvCxnSpPr>
          <p:cNvPr id="249" name="Google Shape;249;p34"/>
          <p:cNvCxnSpPr/>
          <p:nvPr/>
        </p:nvCxnSpPr>
        <p:spPr>
          <a:xfrm>
            <a:off x="7838750" y="-62702"/>
            <a:ext cx="3079500" cy="3177300"/>
          </a:xfrm>
          <a:prstGeom prst="straightConnector1">
            <a:avLst/>
          </a:prstGeom>
          <a:noFill/>
          <a:ln w="19050" cap="flat" cmpd="sng">
            <a:solidFill>
              <a:schemeClr val="lt1"/>
            </a:solidFill>
            <a:prstDash val="solid"/>
            <a:round/>
            <a:headEnd type="none" w="med" len="med"/>
            <a:tailEnd type="none" w="med" len="med"/>
          </a:ln>
        </p:spPr>
      </p:cxnSp>
      <p:sp>
        <p:nvSpPr>
          <p:cNvPr id="250" name="Google Shape;250;p34"/>
          <p:cNvSpPr txBox="1">
            <a:spLocks noGrp="1"/>
          </p:cNvSpPr>
          <p:nvPr>
            <p:ph type="title"/>
          </p:nvPr>
        </p:nvSpPr>
        <p:spPr>
          <a:xfrm>
            <a:off x="5204373" y="2704650"/>
            <a:ext cx="3100800" cy="5286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dk1"/>
              </a:buClr>
              <a:buSzPts val="2700"/>
              <a:buNone/>
              <a:defRPr sz="3000" b="1">
                <a:solidFill>
                  <a:schemeClr val="dk1"/>
                </a:solidFill>
              </a:defRPr>
            </a:lvl1pPr>
            <a:lvl2pPr lvl="1" algn="ctr" rtl="0">
              <a:spcBef>
                <a:spcPts val="0"/>
              </a:spcBef>
              <a:spcAft>
                <a:spcPts val="0"/>
              </a:spcAft>
              <a:buClr>
                <a:schemeClr val="dk1"/>
              </a:buClr>
              <a:buSzPts val="3000"/>
              <a:buNone/>
              <a:defRPr b="1">
                <a:solidFill>
                  <a:schemeClr val="dk1"/>
                </a:solidFill>
              </a:defRPr>
            </a:lvl2pPr>
            <a:lvl3pPr lvl="2" algn="ctr" rtl="0">
              <a:spcBef>
                <a:spcPts val="0"/>
              </a:spcBef>
              <a:spcAft>
                <a:spcPts val="0"/>
              </a:spcAft>
              <a:buClr>
                <a:schemeClr val="dk1"/>
              </a:buClr>
              <a:buSzPts val="3000"/>
              <a:buNone/>
              <a:defRPr b="1">
                <a:solidFill>
                  <a:schemeClr val="dk1"/>
                </a:solidFill>
              </a:defRPr>
            </a:lvl3pPr>
            <a:lvl4pPr lvl="3" algn="ctr" rtl="0">
              <a:spcBef>
                <a:spcPts val="0"/>
              </a:spcBef>
              <a:spcAft>
                <a:spcPts val="0"/>
              </a:spcAft>
              <a:buClr>
                <a:schemeClr val="dk1"/>
              </a:buClr>
              <a:buSzPts val="3000"/>
              <a:buNone/>
              <a:defRPr b="1">
                <a:solidFill>
                  <a:schemeClr val="dk1"/>
                </a:solidFill>
              </a:defRPr>
            </a:lvl4pPr>
            <a:lvl5pPr lvl="4" algn="ctr" rtl="0">
              <a:spcBef>
                <a:spcPts val="0"/>
              </a:spcBef>
              <a:spcAft>
                <a:spcPts val="0"/>
              </a:spcAft>
              <a:buClr>
                <a:schemeClr val="dk1"/>
              </a:buClr>
              <a:buSzPts val="3000"/>
              <a:buNone/>
              <a:defRPr b="1">
                <a:solidFill>
                  <a:schemeClr val="dk1"/>
                </a:solidFill>
              </a:defRPr>
            </a:lvl5pPr>
            <a:lvl6pPr lvl="5" algn="ctr" rtl="0">
              <a:spcBef>
                <a:spcPts val="0"/>
              </a:spcBef>
              <a:spcAft>
                <a:spcPts val="0"/>
              </a:spcAft>
              <a:buClr>
                <a:schemeClr val="dk1"/>
              </a:buClr>
              <a:buSzPts val="3000"/>
              <a:buNone/>
              <a:defRPr b="1">
                <a:solidFill>
                  <a:schemeClr val="dk1"/>
                </a:solidFill>
              </a:defRPr>
            </a:lvl6pPr>
            <a:lvl7pPr lvl="6" algn="ctr" rtl="0">
              <a:spcBef>
                <a:spcPts val="0"/>
              </a:spcBef>
              <a:spcAft>
                <a:spcPts val="0"/>
              </a:spcAft>
              <a:buClr>
                <a:schemeClr val="dk1"/>
              </a:buClr>
              <a:buSzPts val="3000"/>
              <a:buNone/>
              <a:defRPr b="1">
                <a:solidFill>
                  <a:schemeClr val="dk1"/>
                </a:solidFill>
              </a:defRPr>
            </a:lvl7pPr>
            <a:lvl8pPr lvl="7" algn="ctr" rtl="0">
              <a:spcBef>
                <a:spcPts val="0"/>
              </a:spcBef>
              <a:spcAft>
                <a:spcPts val="0"/>
              </a:spcAft>
              <a:buClr>
                <a:schemeClr val="dk1"/>
              </a:buClr>
              <a:buSzPts val="3000"/>
              <a:buNone/>
              <a:defRPr b="1">
                <a:solidFill>
                  <a:schemeClr val="dk1"/>
                </a:solidFill>
              </a:defRPr>
            </a:lvl8pPr>
            <a:lvl9pPr lvl="8" algn="ctr" rtl="0">
              <a:spcBef>
                <a:spcPts val="0"/>
              </a:spcBef>
              <a:spcAft>
                <a:spcPts val="0"/>
              </a:spcAft>
              <a:buClr>
                <a:schemeClr val="dk1"/>
              </a:buClr>
              <a:buSzPts val="3000"/>
              <a:buNone/>
              <a:defRPr b="1">
                <a:solidFill>
                  <a:schemeClr val="dk1"/>
                </a:solidFill>
              </a:defRPr>
            </a:lvl9pPr>
          </a:lstStyle>
          <a:p>
            <a:endParaRPr/>
          </a:p>
        </p:txBody>
      </p:sp>
      <p:sp>
        <p:nvSpPr>
          <p:cNvPr id="251" name="Google Shape;251;p34"/>
          <p:cNvSpPr txBox="1">
            <a:spLocks noGrp="1"/>
          </p:cNvSpPr>
          <p:nvPr>
            <p:ph type="title" idx="3"/>
          </p:nvPr>
        </p:nvSpPr>
        <p:spPr>
          <a:xfrm>
            <a:off x="837600" y="530725"/>
            <a:ext cx="3100800" cy="5286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dk1"/>
              </a:buClr>
              <a:buSzPts val="2700"/>
              <a:buNone/>
              <a:defRPr sz="3000" b="1">
                <a:solidFill>
                  <a:schemeClr val="dk1"/>
                </a:solidFill>
              </a:defRPr>
            </a:lvl1pPr>
            <a:lvl2pPr lvl="1" algn="ctr" rtl="0">
              <a:spcBef>
                <a:spcPts val="0"/>
              </a:spcBef>
              <a:spcAft>
                <a:spcPts val="0"/>
              </a:spcAft>
              <a:buClr>
                <a:schemeClr val="dk1"/>
              </a:buClr>
              <a:buSzPts val="3000"/>
              <a:buNone/>
              <a:defRPr b="1">
                <a:solidFill>
                  <a:schemeClr val="dk1"/>
                </a:solidFill>
              </a:defRPr>
            </a:lvl2pPr>
            <a:lvl3pPr lvl="2" algn="ctr" rtl="0">
              <a:spcBef>
                <a:spcPts val="0"/>
              </a:spcBef>
              <a:spcAft>
                <a:spcPts val="0"/>
              </a:spcAft>
              <a:buClr>
                <a:schemeClr val="dk1"/>
              </a:buClr>
              <a:buSzPts val="3000"/>
              <a:buNone/>
              <a:defRPr b="1">
                <a:solidFill>
                  <a:schemeClr val="dk1"/>
                </a:solidFill>
              </a:defRPr>
            </a:lvl3pPr>
            <a:lvl4pPr lvl="3" algn="ctr" rtl="0">
              <a:spcBef>
                <a:spcPts val="0"/>
              </a:spcBef>
              <a:spcAft>
                <a:spcPts val="0"/>
              </a:spcAft>
              <a:buClr>
                <a:schemeClr val="dk1"/>
              </a:buClr>
              <a:buSzPts val="3000"/>
              <a:buNone/>
              <a:defRPr b="1">
                <a:solidFill>
                  <a:schemeClr val="dk1"/>
                </a:solidFill>
              </a:defRPr>
            </a:lvl4pPr>
            <a:lvl5pPr lvl="4" algn="ctr" rtl="0">
              <a:spcBef>
                <a:spcPts val="0"/>
              </a:spcBef>
              <a:spcAft>
                <a:spcPts val="0"/>
              </a:spcAft>
              <a:buClr>
                <a:schemeClr val="dk1"/>
              </a:buClr>
              <a:buSzPts val="3000"/>
              <a:buNone/>
              <a:defRPr b="1">
                <a:solidFill>
                  <a:schemeClr val="dk1"/>
                </a:solidFill>
              </a:defRPr>
            </a:lvl5pPr>
            <a:lvl6pPr lvl="5" algn="ctr" rtl="0">
              <a:spcBef>
                <a:spcPts val="0"/>
              </a:spcBef>
              <a:spcAft>
                <a:spcPts val="0"/>
              </a:spcAft>
              <a:buClr>
                <a:schemeClr val="dk1"/>
              </a:buClr>
              <a:buSzPts val="3000"/>
              <a:buNone/>
              <a:defRPr b="1">
                <a:solidFill>
                  <a:schemeClr val="dk1"/>
                </a:solidFill>
              </a:defRPr>
            </a:lvl6pPr>
            <a:lvl7pPr lvl="6" algn="ctr" rtl="0">
              <a:spcBef>
                <a:spcPts val="0"/>
              </a:spcBef>
              <a:spcAft>
                <a:spcPts val="0"/>
              </a:spcAft>
              <a:buClr>
                <a:schemeClr val="dk1"/>
              </a:buClr>
              <a:buSzPts val="3000"/>
              <a:buNone/>
              <a:defRPr b="1">
                <a:solidFill>
                  <a:schemeClr val="dk1"/>
                </a:solidFill>
              </a:defRPr>
            </a:lvl7pPr>
            <a:lvl8pPr lvl="7" algn="ctr" rtl="0">
              <a:spcBef>
                <a:spcPts val="0"/>
              </a:spcBef>
              <a:spcAft>
                <a:spcPts val="0"/>
              </a:spcAft>
              <a:buClr>
                <a:schemeClr val="dk1"/>
              </a:buClr>
              <a:buSzPts val="3000"/>
              <a:buNone/>
              <a:defRPr b="1">
                <a:solidFill>
                  <a:schemeClr val="dk1"/>
                </a:solidFill>
              </a:defRPr>
            </a:lvl8pPr>
            <a:lvl9pPr lvl="8" algn="ctr" rtl="0">
              <a:spcBef>
                <a:spcPts val="0"/>
              </a:spcBef>
              <a:spcAft>
                <a:spcPts val="0"/>
              </a:spcAft>
              <a:buClr>
                <a:schemeClr val="dk1"/>
              </a:buClr>
              <a:buSzPts val="3000"/>
              <a:buNone/>
              <a:defRPr b="1">
                <a:solidFill>
                  <a:schemeClr val="dk1"/>
                </a:solidFill>
              </a:defRPr>
            </a:lvl9pPr>
          </a:lstStyle>
          <a:p>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three columns 2">
  <p:cSld name="CUSTOM_27">
    <p:bg>
      <p:bgPr>
        <a:solidFill>
          <a:schemeClr val="accent5"/>
        </a:solidFill>
        <a:effectLst/>
      </p:bgPr>
    </p:bg>
    <p:spTree>
      <p:nvGrpSpPr>
        <p:cNvPr id="1" name="Shape 252"/>
        <p:cNvGrpSpPr/>
        <p:nvPr/>
      </p:nvGrpSpPr>
      <p:grpSpPr>
        <a:xfrm>
          <a:off x="0" y="0"/>
          <a:ext cx="0" cy="0"/>
          <a:chOff x="0" y="0"/>
          <a:chExt cx="0" cy="0"/>
        </a:xfrm>
      </p:grpSpPr>
      <p:sp>
        <p:nvSpPr>
          <p:cNvPr id="253" name="Google Shape;253;p35"/>
          <p:cNvSpPr txBox="1">
            <a:spLocks noGrp="1"/>
          </p:cNvSpPr>
          <p:nvPr>
            <p:ph type="title"/>
          </p:nvPr>
        </p:nvSpPr>
        <p:spPr>
          <a:xfrm>
            <a:off x="1176825" y="2158150"/>
            <a:ext cx="1499100" cy="4083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dk1"/>
              </a:buClr>
              <a:buSzPts val="1800"/>
              <a:buNone/>
              <a:defRPr sz="1800" b="1">
                <a:solidFill>
                  <a:schemeClr val="lt1"/>
                </a:solidFill>
              </a:defRPr>
            </a:lvl1pPr>
            <a:lvl2pPr lvl="1" algn="ctr" rtl="0">
              <a:spcBef>
                <a:spcPts val="0"/>
              </a:spcBef>
              <a:spcAft>
                <a:spcPts val="0"/>
              </a:spcAft>
              <a:buClr>
                <a:schemeClr val="dk1"/>
              </a:buClr>
              <a:buSzPts val="1800"/>
              <a:buNone/>
              <a:defRPr sz="1800">
                <a:solidFill>
                  <a:schemeClr val="dk1"/>
                </a:solidFill>
              </a:defRPr>
            </a:lvl2pPr>
            <a:lvl3pPr lvl="2" algn="ctr" rtl="0">
              <a:spcBef>
                <a:spcPts val="0"/>
              </a:spcBef>
              <a:spcAft>
                <a:spcPts val="0"/>
              </a:spcAft>
              <a:buClr>
                <a:schemeClr val="dk1"/>
              </a:buClr>
              <a:buSzPts val="1800"/>
              <a:buNone/>
              <a:defRPr sz="1800">
                <a:solidFill>
                  <a:schemeClr val="dk1"/>
                </a:solidFill>
              </a:defRPr>
            </a:lvl3pPr>
            <a:lvl4pPr lvl="3" algn="ctr" rtl="0">
              <a:spcBef>
                <a:spcPts val="0"/>
              </a:spcBef>
              <a:spcAft>
                <a:spcPts val="0"/>
              </a:spcAft>
              <a:buClr>
                <a:schemeClr val="dk1"/>
              </a:buClr>
              <a:buSzPts val="1800"/>
              <a:buNone/>
              <a:defRPr sz="1800">
                <a:solidFill>
                  <a:schemeClr val="dk1"/>
                </a:solidFill>
              </a:defRPr>
            </a:lvl4pPr>
            <a:lvl5pPr lvl="4" algn="ctr" rtl="0">
              <a:spcBef>
                <a:spcPts val="0"/>
              </a:spcBef>
              <a:spcAft>
                <a:spcPts val="0"/>
              </a:spcAft>
              <a:buClr>
                <a:schemeClr val="dk1"/>
              </a:buClr>
              <a:buSzPts val="1800"/>
              <a:buNone/>
              <a:defRPr sz="1800">
                <a:solidFill>
                  <a:schemeClr val="dk1"/>
                </a:solidFill>
              </a:defRPr>
            </a:lvl5pPr>
            <a:lvl6pPr lvl="5" algn="ctr" rtl="0">
              <a:spcBef>
                <a:spcPts val="0"/>
              </a:spcBef>
              <a:spcAft>
                <a:spcPts val="0"/>
              </a:spcAft>
              <a:buClr>
                <a:schemeClr val="dk1"/>
              </a:buClr>
              <a:buSzPts val="1800"/>
              <a:buNone/>
              <a:defRPr sz="1800">
                <a:solidFill>
                  <a:schemeClr val="dk1"/>
                </a:solidFill>
              </a:defRPr>
            </a:lvl6pPr>
            <a:lvl7pPr lvl="6" algn="ctr" rtl="0">
              <a:spcBef>
                <a:spcPts val="0"/>
              </a:spcBef>
              <a:spcAft>
                <a:spcPts val="0"/>
              </a:spcAft>
              <a:buClr>
                <a:schemeClr val="dk1"/>
              </a:buClr>
              <a:buSzPts val="1800"/>
              <a:buNone/>
              <a:defRPr sz="1800">
                <a:solidFill>
                  <a:schemeClr val="dk1"/>
                </a:solidFill>
              </a:defRPr>
            </a:lvl7pPr>
            <a:lvl8pPr lvl="7" algn="ctr" rtl="0">
              <a:spcBef>
                <a:spcPts val="0"/>
              </a:spcBef>
              <a:spcAft>
                <a:spcPts val="0"/>
              </a:spcAft>
              <a:buClr>
                <a:schemeClr val="dk1"/>
              </a:buClr>
              <a:buSzPts val="1800"/>
              <a:buNone/>
              <a:defRPr sz="1800">
                <a:solidFill>
                  <a:schemeClr val="dk1"/>
                </a:solidFill>
              </a:defRPr>
            </a:lvl8pPr>
            <a:lvl9pPr lvl="8" algn="ctr" rtl="0">
              <a:spcBef>
                <a:spcPts val="0"/>
              </a:spcBef>
              <a:spcAft>
                <a:spcPts val="0"/>
              </a:spcAft>
              <a:buClr>
                <a:schemeClr val="dk1"/>
              </a:buClr>
              <a:buSzPts val="1800"/>
              <a:buNone/>
              <a:defRPr sz="1800">
                <a:solidFill>
                  <a:schemeClr val="dk1"/>
                </a:solidFill>
              </a:defRPr>
            </a:lvl9pPr>
          </a:lstStyle>
          <a:p>
            <a:endParaRPr/>
          </a:p>
        </p:txBody>
      </p:sp>
      <p:sp>
        <p:nvSpPr>
          <p:cNvPr id="254" name="Google Shape;254;p35"/>
          <p:cNvSpPr txBox="1">
            <a:spLocks noGrp="1"/>
          </p:cNvSpPr>
          <p:nvPr>
            <p:ph type="subTitle" idx="1"/>
          </p:nvPr>
        </p:nvSpPr>
        <p:spPr>
          <a:xfrm>
            <a:off x="713225" y="2459250"/>
            <a:ext cx="2426100" cy="7467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dk1"/>
              </a:buClr>
              <a:buSzPts val="1400"/>
              <a:buFont typeface="Didact Gothic"/>
              <a:buNone/>
              <a:defRPr>
                <a:solidFill>
                  <a:schemeClr val="lt1"/>
                </a:solidFill>
                <a:latin typeface="Didact Gothic"/>
                <a:ea typeface="Didact Gothic"/>
                <a:cs typeface="Didact Gothic"/>
                <a:sym typeface="Didact Gothic"/>
              </a:defRPr>
            </a:lvl1pPr>
            <a:lvl2pPr lvl="1"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2pPr>
            <a:lvl3pPr lvl="2"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3pPr>
            <a:lvl4pPr lvl="3"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4pPr>
            <a:lvl5pPr lvl="4"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5pPr>
            <a:lvl6pPr lvl="5"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6pPr>
            <a:lvl7pPr lvl="6"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7pPr>
            <a:lvl8pPr lvl="7"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8pPr>
            <a:lvl9pPr lvl="8"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9pPr>
          </a:lstStyle>
          <a:p>
            <a:endParaRPr/>
          </a:p>
        </p:txBody>
      </p:sp>
      <p:sp>
        <p:nvSpPr>
          <p:cNvPr id="255" name="Google Shape;255;p35"/>
          <p:cNvSpPr txBox="1">
            <a:spLocks noGrp="1"/>
          </p:cNvSpPr>
          <p:nvPr>
            <p:ph type="title" idx="2"/>
          </p:nvPr>
        </p:nvSpPr>
        <p:spPr>
          <a:xfrm>
            <a:off x="6468199" y="2158150"/>
            <a:ext cx="1499100" cy="4083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dk1"/>
              </a:buClr>
              <a:buSzPts val="1800"/>
              <a:buNone/>
              <a:defRPr sz="1800" b="1">
                <a:solidFill>
                  <a:schemeClr val="lt1"/>
                </a:solidFill>
              </a:defRPr>
            </a:lvl1pPr>
            <a:lvl2pPr lvl="1" algn="ctr" rtl="0">
              <a:spcBef>
                <a:spcPts val="0"/>
              </a:spcBef>
              <a:spcAft>
                <a:spcPts val="0"/>
              </a:spcAft>
              <a:buClr>
                <a:schemeClr val="dk1"/>
              </a:buClr>
              <a:buSzPts val="1800"/>
              <a:buNone/>
              <a:defRPr sz="1800">
                <a:solidFill>
                  <a:schemeClr val="dk1"/>
                </a:solidFill>
              </a:defRPr>
            </a:lvl2pPr>
            <a:lvl3pPr lvl="2" algn="ctr" rtl="0">
              <a:spcBef>
                <a:spcPts val="0"/>
              </a:spcBef>
              <a:spcAft>
                <a:spcPts val="0"/>
              </a:spcAft>
              <a:buClr>
                <a:schemeClr val="dk1"/>
              </a:buClr>
              <a:buSzPts val="1800"/>
              <a:buNone/>
              <a:defRPr sz="1800">
                <a:solidFill>
                  <a:schemeClr val="dk1"/>
                </a:solidFill>
              </a:defRPr>
            </a:lvl3pPr>
            <a:lvl4pPr lvl="3" algn="ctr" rtl="0">
              <a:spcBef>
                <a:spcPts val="0"/>
              </a:spcBef>
              <a:spcAft>
                <a:spcPts val="0"/>
              </a:spcAft>
              <a:buClr>
                <a:schemeClr val="dk1"/>
              </a:buClr>
              <a:buSzPts val="1800"/>
              <a:buNone/>
              <a:defRPr sz="1800">
                <a:solidFill>
                  <a:schemeClr val="dk1"/>
                </a:solidFill>
              </a:defRPr>
            </a:lvl4pPr>
            <a:lvl5pPr lvl="4" algn="ctr" rtl="0">
              <a:spcBef>
                <a:spcPts val="0"/>
              </a:spcBef>
              <a:spcAft>
                <a:spcPts val="0"/>
              </a:spcAft>
              <a:buClr>
                <a:schemeClr val="dk1"/>
              </a:buClr>
              <a:buSzPts val="1800"/>
              <a:buNone/>
              <a:defRPr sz="1800">
                <a:solidFill>
                  <a:schemeClr val="dk1"/>
                </a:solidFill>
              </a:defRPr>
            </a:lvl5pPr>
            <a:lvl6pPr lvl="5" algn="ctr" rtl="0">
              <a:spcBef>
                <a:spcPts val="0"/>
              </a:spcBef>
              <a:spcAft>
                <a:spcPts val="0"/>
              </a:spcAft>
              <a:buClr>
                <a:schemeClr val="dk1"/>
              </a:buClr>
              <a:buSzPts val="1800"/>
              <a:buNone/>
              <a:defRPr sz="1800">
                <a:solidFill>
                  <a:schemeClr val="dk1"/>
                </a:solidFill>
              </a:defRPr>
            </a:lvl6pPr>
            <a:lvl7pPr lvl="6" algn="ctr" rtl="0">
              <a:spcBef>
                <a:spcPts val="0"/>
              </a:spcBef>
              <a:spcAft>
                <a:spcPts val="0"/>
              </a:spcAft>
              <a:buClr>
                <a:schemeClr val="dk1"/>
              </a:buClr>
              <a:buSzPts val="1800"/>
              <a:buNone/>
              <a:defRPr sz="1800">
                <a:solidFill>
                  <a:schemeClr val="dk1"/>
                </a:solidFill>
              </a:defRPr>
            </a:lvl7pPr>
            <a:lvl8pPr lvl="7" algn="ctr" rtl="0">
              <a:spcBef>
                <a:spcPts val="0"/>
              </a:spcBef>
              <a:spcAft>
                <a:spcPts val="0"/>
              </a:spcAft>
              <a:buClr>
                <a:schemeClr val="dk1"/>
              </a:buClr>
              <a:buSzPts val="1800"/>
              <a:buNone/>
              <a:defRPr sz="1800">
                <a:solidFill>
                  <a:schemeClr val="dk1"/>
                </a:solidFill>
              </a:defRPr>
            </a:lvl8pPr>
            <a:lvl9pPr lvl="8" algn="ctr" rtl="0">
              <a:spcBef>
                <a:spcPts val="0"/>
              </a:spcBef>
              <a:spcAft>
                <a:spcPts val="0"/>
              </a:spcAft>
              <a:buClr>
                <a:schemeClr val="dk1"/>
              </a:buClr>
              <a:buSzPts val="1800"/>
              <a:buNone/>
              <a:defRPr sz="1800">
                <a:solidFill>
                  <a:schemeClr val="dk1"/>
                </a:solidFill>
              </a:defRPr>
            </a:lvl9pPr>
          </a:lstStyle>
          <a:p>
            <a:endParaRPr/>
          </a:p>
        </p:txBody>
      </p:sp>
      <p:sp>
        <p:nvSpPr>
          <p:cNvPr id="256" name="Google Shape;256;p35"/>
          <p:cNvSpPr txBox="1">
            <a:spLocks noGrp="1"/>
          </p:cNvSpPr>
          <p:nvPr>
            <p:ph type="subTitle" idx="3"/>
          </p:nvPr>
        </p:nvSpPr>
        <p:spPr>
          <a:xfrm>
            <a:off x="6004683" y="2459250"/>
            <a:ext cx="2426100" cy="7467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dk1"/>
              </a:buClr>
              <a:buSzPts val="1400"/>
              <a:buFont typeface="Didact Gothic"/>
              <a:buNone/>
              <a:defRPr>
                <a:solidFill>
                  <a:schemeClr val="lt1"/>
                </a:solidFill>
                <a:latin typeface="Didact Gothic"/>
                <a:ea typeface="Didact Gothic"/>
                <a:cs typeface="Didact Gothic"/>
                <a:sym typeface="Didact Gothic"/>
              </a:defRPr>
            </a:lvl1pPr>
            <a:lvl2pPr lvl="1" algn="ctr" rtl="0">
              <a:lnSpc>
                <a:spcPct val="100000"/>
              </a:lnSpc>
              <a:spcBef>
                <a:spcPts val="160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2pPr>
            <a:lvl3pPr lvl="2"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3pPr>
            <a:lvl4pPr lvl="3"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4pPr>
            <a:lvl5pPr lvl="4"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5pPr>
            <a:lvl6pPr lvl="5"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6pPr>
            <a:lvl7pPr lvl="6"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7pPr>
            <a:lvl8pPr lvl="7"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8pPr>
            <a:lvl9pPr lvl="8"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9pPr>
          </a:lstStyle>
          <a:p>
            <a:endParaRPr/>
          </a:p>
        </p:txBody>
      </p:sp>
      <p:sp>
        <p:nvSpPr>
          <p:cNvPr id="257" name="Google Shape;257;p35"/>
          <p:cNvSpPr txBox="1">
            <a:spLocks noGrp="1"/>
          </p:cNvSpPr>
          <p:nvPr>
            <p:ph type="title" idx="4"/>
          </p:nvPr>
        </p:nvSpPr>
        <p:spPr>
          <a:xfrm>
            <a:off x="3822450" y="2158150"/>
            <a:ext cx="1499100" cy="4083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dk1"/>
              </a:buClr>
              <a:buSzPts val="1800"/>
              <a:buNone/>
              <a:defRPr sz="1800" b="1">
                <a:solidFill>
                  <a:schemeClr val="lt1"/>
                </a:solidFill>
              </a:defRPr>
            </a:lvl1pPr>
            <a:lvl2pPr lvl="1" algn="ctr" rtl="0">
              <a:spcBef>
                <a:spcPts val="0"/>
              </a:spcBef>
              <a:spcAft>
                <a:spcPts val="0"/>
              </a:spcAft>
              <a:buClr>
                <a:schemeClr val="dk1"/>
              </a:buClr>
              <a:buSzPts val="1800"/>
              <a:buNone/>
              <a:defRPr sz="1800">
                <a:solidFill>
                  <a:schemeClr val="dk1"/>
                </a:solidFill>
              </a:defRPr>
            </a:lvl2pPr>
            <a:lvl3pPr lvl="2" algn="ctr" rtl="0">
              <a:spcBef>
                <a:spcPts val="0"/>
              </a:spcBef>
              <a:spcAft>
                <a:spcPts val="0"/>
              </a:spcAft>
              <a:buClr>
                <a:schemeClr val="dk1"/>
              </a:buClr>
              <a:buSzPts val="1800"/>
              <a:buNone/>
              <a:defRPr sz="1800">
                <a:solidFill>
                  <a:schemeClr val="dk1"/>
                </a:solidFill>
              </a:defRPr>
            </a:lvl3pPr>
            <a:lvl4pPr lvl="3" algn="ctr" rtl="0">
              <a:spcBef>
                <a:spcPts val="0"/>
              </a:spcBef>
              <a:spcAft>
                <a:spcPts val="0"/>
              </a:spcAft>
              <a:buClr>
                <a:schemeClr val="dk1"/>
              </a:buClr>
              <a:buSzPts val="1800"/>
              <a:buNone/>
              <a:defRPr sz="1800">
                <a:solidFill>
                  <a:schemeClr val="dk1"/>
                </a:solidFill>
              </a:defRPr>
            </a:lvl4pPr>
            <a:lvl5pPr lvl="4" algn="ctr" rtl="0">
              <a:spcBef>
                <a:spcPts val="0"/>
              </a:spcBef>
              <a:spcAft>
                <a:spcPts val="0"/>
              </a:spcAft>
              <a:buClr>
                <a:schemeClr val="dk1"/>
              </a:buClr>
              <a:buSzPts val="1800"/>
              <a:buNone/>
              <a:defRPr sz="1800">
                <a:solidFill>
                  <a:schemeClr val="dk1"/>
                </a:solidFill>
              </a:defRPr>
            </a:lvl5pPr>
            <a:lvl6pPr lvl="5" algn="ctr" rtl="0">
              <a:spcBef>
                <a:spcPts val="0"/>
              </a:spcBef>
              <a:spcAft>
                <a:spcPts val="0"/>
              </a:spcAft>
              <a:buClr>
                <a:schemeClr val="dk1"/>
              </a:buClr>
              <a:buSzPts val="1800"/>
              <a:buNone/>
              <a:defRPr sz="1800">
                <a:solidFill>
                  <a:schemeClr val="dk1"/>
                </a:solidFill>
              </a:defRPr>
            </a:lvl6pPr>
            <a:lvl7pPr lvl="6" algn="ctr" rtl="0">
              <a:spcBef>
                <a:spcPts val="0"/>
              </a:spcBef>
              <a:spcAft>
                <a:spcPts val="0"/>
              </a:spcAft>
              <a:buClr>
                <a:schemeClr val="dk1"/>
              </a:buClr>
              <a:buSzPts val="1800"/>
              <a:buNone/>
              <a:defRPr sz="1800">
                <a:solidFill>
                  <a:schemeClr val="dk1"/>
                </a:solidFill>
              </a:defRPr>
            </a:lvl7pPr>
            <a:lvl8pPr lvl="7" algn="ctr" rtl="0">
              <a:spcBef>
                <a:spcPts val="0"/>
              </a:spcBef>
              <a:spcAft>
                <a:spcPts val="0"/>
              </a:spcAft>
              <a:buClr>
                <a:schemeClr val="dk1"/>
              </a:buClr>
              <a:buSzPts val="1800"/>
              <a:buNone/>
              <a:defRPr sz="1800">
                <a:solidFill>
                  <a:schemeClr val="dk1"/>
                </a:solidFill>
              </a:defRPr>
            </a:lvl8pPr>
            <a:lvl9pPr lvl="8" algn="ctr" rtl="0">
              <a:spcBef>
                <a:spcPts val="0"/>
              </a:spcBef>
              <a:spcAft>
                <a:spcPts val="0"/>
              </a:spcAft>
              <a:buClr>
                <a:schemeClr val="dk1"/>
              </a:buClr>
              <a:buSzPts val="1800"/>
              <a:buNone/>
              <a:defRPr sz="1800">
                <a:solidFill>
                  <a:schemeClr val="dk1"/>
                </a:solidFill>
              </a:defRPr>
            </a:lvl9pPr>
          </a:lstStyle>
          <a:p>
            <a:endParaRPr/>
          </a:p>
        </p:txBody>
      </p:sp>
      <p:sp>
        <p:nvSpPr>
          <p:cNvPr id="258" name="Google Shape;258;p35"/>
          <p:cNvSpPr txBox="1">
            <a:spLocks noGrp="1"/>
          </p:cNvSpPr>
          <p:nvPr>
            <p:ph type="subTitle" idx="5"/>
          </p:nvPr>
        </p:nvSpPr>
        <p:spPr>
          <a:xfrm>
            <a:off x="3358950" y="2459250"/>
            <a:ext cx="2426100" cy="7467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dk1"/>
              </a:buClr>
              <a:buSzPts val="1400"/>
              <a:buFont typeface="Didact Gothic"/>
              <a:buNone/>
              <a:defRPr>
                <a:solidFill>
                  <a:schemeClr val="lt1"/>
                </a:solidFill>
                <a:latin typeface="Didact Gothic"/>
                <a:ea typeface="Didact Gothic"/>
                <a:cs typeface="Didact Gothic"/>
                <a:sym typeface="Didact Gothic"/>
              </a:defRPr>
            </a:lvl1pPr>
            <a:lvl2pPr lvl="1"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2pPr>
            <a:lvl3pPr lvl="2"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3pPr>
            <a:lvl4pPr lvl="3"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4pPr>
            <a:lvl5pPr lvl="4"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5pPr>
            <a:lvl6pPr lvl="5"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6pPr>
            <a:lvl7pPr lvl="6"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7pPr>
            <a:lvl8pPr lvl="7"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8pPr>
            <a:lvl9pPr lvl="8"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9pPr>
          </a:lstStyle>
          <a:p>
            <a:endParaRPr/>
          </a:p>
        </p:txBody>
      </p:sp>
      <p:sp>
        <p:nvSpPr>
          <p:cNvPr id="259" name="Google Shape;259;p35"/>
          <p:cNvSpPr/>
          <p:nvPr/>
        </p:nvSpPr>
        <p:spPr>
          <a:xfrm>
            <a:off x="3198450" y="3764666"/>
            <a:ext cx="2727900" cy="1416300"/>
          </a:xfrm>
          <a:prstGeom prst="triangle">
            <a:avLst>
              <a:gd name="adj" fmla="val 50000"/>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 name="Google Shape;260;p35"/>
          <p:cNvSpPr txBox="1">
            <a:spLocks noGrp="1"/>
          </p:cNvSpPr>
          <p:nvPr>
            <p:ph type="title" idx="6"/>
          </p:nvPr>
        </p:nvSpPr>
        <p:spPr>
          <a:xfrm>
            <a:off x="1974300" y="530725"/>
            <a:ext cx="5195400" cy="5286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dk1"/>
              </a:buClr>
              <a:buSzPts val="2700"/>
              <a:buNone/>
              <a:defRPr sz="3000" b="1">
                <a:solidFill>
                  <a:schemeClr val="dk1"/>
                </a:solidFill>
              </a:defRPr>
            </a:lvl1pPr>
            <a:lvl2pPr lvl="1" algn="ctr" rtl="0">
              <a:spcBef>
                <a:spcPts val="0"/>
              </a:spcBef>
              <a:spcAft>
                <a:spcPts val="0"/>
              </a:spcAft>
              <a:buClr>
                <a:schemeClr val="dk1"/>
              </a:buClr>
              <a:buSzPts val="3000"/>
              <a:buNone/>
              <a:defRPr b="1">
                <a:solidFill>
                  <a:schemeClr val="dk1"/>
                </a:solidFill>
              </a:defRPr>
            </a:lvl2pPr>
            <a:lvl3pPr lvl="2" algn="ctr" rtl="0">
              <a:spcBef>
                <a:spcPts val="0"/>
              </a:spcBef>
              <a:spcAft>
                <a:spcPts val="0"/>
              </a:spcAft>
              <a:buClr>
                <a:schemeClr val="dk1"/>
              </a:buClr>
              <a:buSzPts val="3000"/>
              <a:buNone/>
              <a:defRPr b="1">
                <a:solidFill>
                  <a:schemeClr val="dk1"/>
                </a:solidFill>
              </a:defRPr>
            </a:lvl3pPr>
            <a:lvl4pPr lvl="3" algn="ctr" rtl="0">
              <a:spcBef>
                <a:spcPts val="0"/>
              </a:spcBef>
              <a:spcAft>
                <a:spcPts val="0"/>
              </a:spcAft>
              <a:buClr>
                <a:schemeClr val="dk1"/>
              </a:buClr>
              <a:buSzPts val="3000"/>
              <a:buNone/>
              <a:defRPr b="1">
                <a:solidFill>
                  <a:schemeClr val="dk1"/>
                </a:solidFill>
              </a:defRPr>
            </a:lvl4pPr>
            <a:lvl5pPr lvl="4" algn="ctr" rtl="0">
              <a:spcBef>
                <a:spcPts val="0"/>
              </a:spcBef>
              <a:spcAft>
                <a:spcPts val="0"/>
              </a:spcAft>
              <a:buClr>
                <a:schemeClr val="dk1"/>
              </a:buClr>
              <a:buSzPts val="3000"/>
              <a:buNone/>
              <a:defRPr b="1">
                <a:solidFill>
                  <a:schemeClr val="dk1"/>
                </a:solidFill>
              </a:defRPr>
            </a:lvl5pPr>
            <a:lvl6pPr lvl="5" algn="ctr" rtl="0">
              <a:spcBef>
                <a:spcPts val="0"/>
              </a:spcBef>
              <a:spcAft>
                <a:spcPts val="0"/>
              </a:spcAft>
              <a:buClr>
                <a:schemeClr val="dk1"/>
              </a:buClr>
              <a:buSzPts val="3000"/>
              <a:buNone/>
              <a:defRPr b="1">
                <a:solidFill>
                  <a:schemeClr val="dk1"/>
                </a:solidFill>
              </a:defRPr>
            </a:lvl6pPr>
            <a:lvl7pPr lvl="6" algn="ctr" rtl="0">
              <a:spcBef>
                <a:spcPts val="0"/>
              </a:spcBef>
              <a:spcAft>
                <a:spcPts val="0"/>
              </a:spcAft>
              <a:buClr>
                <a:schemeClr val="dk1"/>
              </a:buClr>
              <a:buSzPts val="3000"/>
              <a:buNone/>
              <a:defRPr b="1">
                <a:solidFill>
                  <a:schemeClr val="dk1"/>
                </a:solidFill>
              </a:defRPr>
            </a:lvl7pPr>
            <a:lvl8pPr lvl="7" algn="ctr" rtl="0">
              <a:spcBef>
                <a:spcPts val="0"/>
              </a:spcBef>
              <a:spcAft>
                <a:spcPts val="0"/>
              </a:spcAft>
              <a:buClr>
                <a:schemeClr val="dk1"/>
              </a:buClr>
              <a:buSzPts val="3000"/>
              <a:buNone/>
              <a:defRPr b="1">
                <a:solidFill>
                  <a:schemeClr val="dk1"/>
                </a:solidFill>
              </a:defRPr>
            </a:lvl8pPr>
            <a:lvl9pPr lvl="8" algn="ctr" rtl="0">
              <a:spcBef>
                <a:spcPts val="0"/>
              </a:spcBef>
              <a:spcAft>
                <a:spcPts val="0"/>
              </a:spcAft>
              <a:buClr>
                <a:schemeClr val="dk1"/>
              </a:buClr>
              <a:buSzPts val="3000"/>
              <a:buNone/>
              <a:defRPr b="1">
                <a:solidFill>
                  <a:schemeClr val="dk1"/>
                </a:solidFill>
              </a:defRPr>
            </a:lvl9pPr>
          </a:lstStyle>
          <a:p>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six columns ">
  <p:cSld name="CUSTOM_29">
    <p:bg>
      <p:bgPr>
        <a:solidFill>
          <a:schemeClr val="accent5"/>
        </a:solidFill>
        <a:effectLst/>
      </p:bgPr>
    </p:bg>
    <p:spTree>
      <p:nvGrpSpPr>
        <p:cNvPr id="1" name="Shape 276"/>
        <p:cNvGrpSpPr/>
        <p:nvPr/>
      </p:nvGrpSpPr>
      <p:grpSpPr>
        <a:xfrm>
          <a:off x="0" y="0"/>
          <a:ext cx="0" cy="0"/>
          <a:chOff x="0" y="0"/>
          <a:chExt cx="0" cy="0"/>
        </a:xfrm>
      </p:grpSpPr>
      <p:sp>
        <p:nvSpPr>
          <p:cNvPr id="277" name="Google Shape;277;p38"/>
          <p:cNvSpPr/>
          <p:nvPr/>
        </p:nvSpPr>
        <p:spPr>
          <a:xfrm>
            <a:off x="-3485600" y="1687000"/>
            <a:ext cx="7403100" cy="3794100"/>
          </a:xfrm>
          <a:prstGeom prst="triangle">
            <a:avLst>
              <a:gd name="adj" fmla="val 50000"/>
            </a:avLst>
          </a:prstGeom>
          <a:noFill/>
          <a:ln w="19050"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 name="Google Shape;278;p38"/>
          <p:cNvSpPr/>
          <p:nvPr/>
        </p:nvSpPr>
        <p:spPr>
          <a:xfrm>
            <a:off x="779625" y="1433800"/>
            <a:ext cx="7737300" cy="31713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9" name="Google Shape;279;p38"/>
          <p:cNvSpPr txBox="1">
            <a:spLocks noGrp="1"/>
          </p:cNvSpPr>
          <p:nvPr>
            <p:ph type="title"/>
          </p:nvPr>
        </p:nvSpPr>
        <p:spPr>
          <a:xfrm>
            <a:off x="1043779" y="1830575"/>
            <a:ext cx="1897500" cy="4011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lt1"/>
              </a:buClr>
              <a:buSzPts val="1800"/>
              <a:buNone/>
              <a:defRPr sz="1800" b="1">
                <a:solidFill>
                  <a:schemeClr val="lt1"/>
                </a:solidFill>
              </a:defRPr>
            </a:lvl1pPr>
            <a:lvl2pPr lvl="1" algn="ctr" rtl="0">
              <a:spcBef>
                <a:spcPts val="0"/>
              </a:spcBef>
              <a:spcAft>
                <a:spcPts val="0"/>
              </a:spcAft>
              <a:buClr>
                <a:schemeClr val="lt1"/>
              </a:buClr>
              <a:buSzPts val="1800"/>
              <a:buNone/>
              <a:defRPr sz="1800">
                <a:solidFill>
                  <a:schemeClr val="lt1"/>
                </a:solidFill>
              </a:defRPr>
            </a:lvl2pPr>
            <a:lvl3pPr lvl="2" algn="ctr" rtl="0">
              <a:spcBef>
                <a:spcPts val="0"/>
              </a:spcBef>
              <a:spcAft>
                <a:spcPts val="0"/>
              </a:spcAft>
              <a:buClr>
                <a:schemeClr val="lt1"/>
              </a:buClr>
              <a:buSzPts val="1800"/>
              <a:buNone/>
              <a:defRPr sz="1800">
                <a:solidFill>
                  <a:schemeClr val="lt1"/>
                </a:solidFill>
              </a:defRPr>
            </a:lvl3pPr>
            <a:lvl4pPr lvl="3" algn="ctr" rtl="0">
              <a:spcBef>
                <a:spcPts val="0"/>
              </a:spcBef>
              <a:spcAft>
                <a:spcPts val="0"/>
              </a:spcAft>
              <a:buClr>
                <a:schemeClr val="lt1"/>
              </a:buClr>
              <a:buSzPts val="1800"/>
              <a:buNone/>
              <a:defRPr sz="1800">
                <a:solidFill>
                  <a:schemeClr val="lt1"/>
                </a:solidFill>
              </a:defRPr>
            </a:lvl4pPr>
            <a:lvl5pPr lvl="4" algn="ctr" rtl="0">
              <a:spcBef>
                <a:spcPts val="0"/>
              </a:spcBef>
              <a:spcAft>
                <a:spcPts val="0"/>
              </a:spcAft>
              <a:buClr>
                <a:schemeClr val="lt1"/>
              </a:buClr>
              <a:buSzPts val="1800"/>
              <a:buNone/>
              <a:defRPr sz="1800">
                <a:solidFill>
                  <a:schemeClr val="lt1"/>
                </a:solidFill>
              </a:defRPr>
            </a:lvl5pPr>
            <a:lvl6pPr lvl="5" algn="ctr" rtl="0">
              <a:spcBef>
                <a:spcPts val="0"/>
              </a:spcBef>
              <a:spcAft>
                <a:spcPts val="0"/>
              </a:spcAft>
              <a:buClr>
                <a:schemeClr val="lt1"/>
              </a:buClr>
              <a:buSzPts val="1800"/>
              <a:buNone/>
              <a:defRPr sz="1800">
                <a:solidFill>
                  <a:schemeClr val="lt1"/>
                </a:solidFill>
              </a:defRPr>
            </a:lvl6pPr>
            <a:lvl7pPr lvl="6" algn="ctr" rtl="0">
              <a:spcBef>
                <a:spcPts val="0"/>
              </a:spcBef>
              <a:spcAft>
                <a:spcPts val="0"/>
              </a:spcAft>
              <a:buClr>
                <a:schemeClr val="lt1"/>
              </a:buClr>
              <a:buSzPts val="1800"/>
              <a:buNone/>
              <a:defRPr sz="1800">
                <a:solidFill>
                  <a:schemeClr val="lt1"/>
                </a:solidFill>
              </a:defRPr>
            </a:lvl7pPr>
            <a:lvl8pPr lvl="7" algn="ctr" rtl="0">
              <a:spcBef>
                <a:spcPts val="0"/>
              </a:spcBef>
              <a:spcAft>
                <a:spcPts val="0"/>
              </a:spcAft>
              <a:buClr>
                <a:schemeClr val="lt1"/>
              </a:buClr>
              <a:buSzPts val="1800"/>
              <a:buNone/>
              <a:defRPr sz="1800">
                <a:solidFill>
                  <a:schemeClr val="lt1"/>
                </a:solidFill>
              </a:defRPr>
            </a:lvl8pPr>
            <a:lvl9pPr lvl="8" algn="ctr" rtl="0">
              <a:spcBef>
                <a:spcPts val="0"/>
              </a:spcBef>
              <a:spcAft>
                <a:spcPts val="0"/>
              </a:spcAft>
              <a:buClr>
                <a:schemeClr val="lt1"/>
              </a:buClr>
              <a:buSzPts val="1800"/>
              <a:buNone/>
              <a:defRPr sz="1800">
                <a:solidFill>
                  <a:schemeClr val="lt1"/>
                </a:solidFill>
              </a:defRPr>
            </a:lvl9pPr>
          </a:lstStyle>
          <a:p>
            <a:endParaRPr/>
          </a:p>
        </p:txBody>
      </p:sp>
      <p:sp>
        <p:nvSpPr>
          <p:cNvPr id="280" name="Google Shape;280;p38"/>
          <p:cNvSpPr txBox="1">
            <a:spLocks noGrp="1"/>
          </p:cNvSpPr>
          <p:nvPr>
            <p:ph type="subTitle" idx="1"/>
          </p:nvPr>
        </p:nvSpPr>
        <p:spPr>
          <a:xfrm>
            <a:off x="1059229" y="2140283"/>
            <a:ext cx="1866600" cy="528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1pPr>
            <a:lvl2pPr lvl="1"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2pPr>
            <a:lvl3pPr lvl="2"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3pPr>
            <a:lvl4pPr lvl="3"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4pPr>
            <a:lvl5pPr lvl="4"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5pPr>
            <a:lvl6pPr lvl="5"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6pPr>
            <a:lvl7pPr lvl="6"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7pPr>
            <a:lvl8pPr lvl="7"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8pPr>
            <a:lvl9pPr lvl="8"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9pPr>
          </a:lstStyle>
          <a:p>
            <a:endParaRPr/>
          </a:p>
        </p:txBody>
      </p:sp>
      <p:sp>
        <p:nvSpPr>
          <p:cNvPr id="281" name="Google Shape;281;p38"/>
          <p:cNvSpPr txBox="1">
            <a:spLocks noGrp="1"/>
          </p:cNvSpPr>
          <p:nvPr>
            <p:ph type="title" idx="2"/>
          </p:nvPr>
        </p:nvSpPr>
        <p:spPr>
          <a:xfrm>
            <a:off x="1043779" y="3280851"/>
            <a:ext cx="1897500" cy="4011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lt1"/>
              </a:buClr>
              <a:buSzPts val="1800"/>
              <a:buNone/>
              <a:defRPr sz="1800" b="1">
                <a:solidFill>
                  <a:schemeClr val="lt1"/>
                </a:solidFill>
              </a:defRPr>
            </a:lvl1pPr>
            <a:lvl2pPr lvl="1" algn="ctr" rtl="0">
              <a:spcBef>
                <a:spcPts val="0"/>
              </a:spcBef>
              <a:spcAft>
                <a:spcPts val="0"/>
              </a:spcAft>
              <a:buClr>
                <a:schemeClr val="lt1"/>
              </a:buClr>
              <a:buSzPts val="1800"/>
              <a:buNone/>
              <a:defRPr sz="1800">
                <a:solidFill>
                  <a:schemeClr val="lt1"/>
                </a:solidFill>
              </a:defRPr>
            </a:lvl2pPr>
            <a:lvl3pPr lvl="2" algn="ctr" rtl="0">
              <a:spcBef>
                <a:spcPts val="0"/>
              </a:spcBef>
              <a:spcAft>
                <a:spcPts val="0"/>
              </a:spcAft>
              <a:buClr>
                <a:schemeClr val="lt1"/>
              </a:buClr>
              <a:buSzPts val="1800"/>
              <a:buNone/>
              <a:defRPr sz="1800">
                <a:solidFill>
                  <a:schemeClr val="lt1"/>
                </a:solidFill>
              </a:defRPr>
            </a:lvl3pPr>
            <a:lvl4pPr lvl="3" algn="ctr" rtl="0">
              <a:spcBef>
                <a:spcPts val="0"/>
              </a:spcBef>
              <a:spcAft>
                <a:spcPts val="0"/>
              </a:spcAft>
              <a:buClr>
                <a:schemeClr val="lt1"/>
              </a:buClr>
              <a:buSzPts val="1800"/>
              <a:buNone/>
              <a:defRPr sz="1800">
                <a:solidFill>
                  <a:schemeClr val="lt1"/>
                </a:solidFill>
              </a:defRPr>
            </a:lvl4pPr>
            <a:lvl5pPr lvl="4" algn="ctr" rtl="0">
              <a:spcBef>
                <a:spcPts val="0"/>
              </a:spcBef>
              <a:spcAft>
                <a:spcPts val="0"/>
              </a:spcAft>
              <a:buClr>
                <a:schemeClr val="lt1"/>
              </a:buClr>
              <a:buSzPts val="1800"/>
              <a:buNone/>
              <a:defRPr sz="1800">
                <a:solidFill>
                  <a:schemeClr val="lt1"/>
                </a:solidFill>
              </a:defRPr>
            </a:lvl5pPr>
            <a:lvl6pPr lvl="5" algn="ctr" rtl="0">
              <a:spcBef>
                <a:spcPts val="0"/>
              </a:spcBef>
              <a:spcAft>
                <a:spcPts val="0"/>
              </a:spcAft>
              <a:buClr>
                <a:schemeClr val="lt1"/>
              </a:buClr>
              <a:buSzPts val="1800"/>
              <a:buNone/>
              <a:defRPr sz="1800">
                <a:solidFill>
                  <a:schemeClr val="lt1"/>
                </a:solidFill>
              </a:defRPr>
            </a:lvl6pPr>
            <a:lvl7pPr lvl="6" algn="ctr" rtl="0">
              <a:spcBef>
                <a:spcPts val="0"/>
              </a:spcBef>
              <a:spcAft>
                <a:spcPts val="0"/>
              </a:spcAft>
              <a:buClr>
                <a:schemeClr val="lt1"/>
              </a:buClr>
              <a:buSzPts val="1800"/>
              <a:buNone/>
              <a:defRPr sz="1800">
                <a:solidFill>
                  <a:schemeClr val="lt1"/>
                </a:solidFill>
              </a:defRPr>
            </a:lvl7pPr>
            <a:lvl8pPr lvl="7" algn="ctr" rtl="0">
              <a:spcBef>
                <a:spcPts val="0"/>
              </a:spcBef>
              <a:spcAft>
                <a:spcPts val="0"/>
              </a:spcAft>
              <a:buClr>
                <a:schemeClr val="lt1"/>
              </a:buClr>
              <a:buSzPts val="1800"/>
              <a:buNone/>
              <a:defRPr sz="1800">
                <a:solidFill>
                  <a:schemeClr val="lt1"/>
                </a:solidFill>
              </a:defRPr>
            </a:lvl8pPr>
            <a:lvl9pPr lvl="8" algn="ctr" rtl="0">
              <a:spcBef>
                <a:spcPts val="0"/>
              </a:spcBef>
              <a:spcAft>
                <a:spcPts val="0"/>
              </a:spcAft>
              <a:buClr>
                <a:schemeClr val="lt1"/>
              </a:buClr>
              <a:buSzPts val="1800"/>
              <a:buNone/>
              <a:defRPr sz="1800">
                <a:solidFill>
                  <a:schemeClr val="lt1"/>
                </a:solidFill>
              </a:defRPr>
            </a:lvl9pPr>
          </a:lstStyle>
          <a:p>
            <a:endParaRPr/>
          </a:p>
        </p:txBody>
      </p:sp>
      <p:sp>
        <p:nvSpPr>
          <p:cNvPr id="282" name="Google Shape;282;p38"/>
          <p:cNvSpPr txBox="1">
            <a:spLocks noGrp="1"/>
          </p:cNvSpPr>
          <p:nvPr>
            <p:ph type="subTitle" idx="3"/>
          </p:nvPr>
        </p:nvSpPr>
        <p:spPr>
          <a:xfrm>
            <a:off x="1059229" y="3614442"/>
            <a:ext cx="1866600" cy="528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1pPr>
            <a:lvl2pPr lvl="1"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2pPr>
            <a:lvl3pPr lvl="2"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3pPr>
            <a:lvl4pPr lvl="3"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4pPr>
            <a:lvl5pPr lvl="4"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5pPr>
            <a:lvl6pPr lvl="5"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6pPr>
            <a:lvl7pPr lvl="6"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7pPr>
            <a:lvl8pPr lvl="7"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8pPr>
            <a:lvl9pPr lvl="8"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9pPr>
          </a:lstStyle>
          <a:p>
            <a:endParaRPr/>
          </a:p>
        </p:txBody>
      </p:sp>
      <p:sp>
        <p:nvSpPr>
          <p:cNvPr id="283" name="Google Shape;283;p38"/>
          <p:cNvSpPr txBox="1">
            <a:spLocks noGrp="1"/>
          </p:cNvSpPr>
          <p:nvPr>
            <p:ph type="title" idx="4"/>
          </p:nvPr>
        </p:nvSpPr>
        <p:spPr>
          <a:xfrm>
            <a:off x="3631360" y="1830575"/>
            <a:ext cx="1881900" cy="4011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lt1"/>
              </a:buClr>
              <a:buSzPts val="1800"/>
              <a:buNone/>
              <a:defRPr sz="1800" b="1">
                <a:solidFill>
                  <a:schemeClr val="lt1"/>
                </a:solidFill>
              </a:defRPr>
            </a:lvl1pPr>
            <a:lvl2pPr lvl="1" algn="ctr" rtl="0">
              <a:spcBef>
                <a:spcPts val="0"/>
              </a:spcBef>
              <a:spcAft>
                <a:spcPts val="0"/>
              </a:spcAft>
              <a:buClr>
                <a:schemeClr val="lt1"/>
              </a:buClr>
              <a:buSzPts val="1800"/>
              <a:buNone/>
              <a:defRPr sz="1800">
                <a:solidFill>
                  <a:schemeClr val="lt1"/>
                </a:solidFill>
              </a:defRPr>
            </a:lvl2pPr>
            <a:lvl3pPr lvl="2" algn="ctr" rtl="0">
              <a:spcBef>
                <a:spcPts val="0"/>
              </a:spcBef>
              <a:spcAft>
                <a:spcPts val="0"/>
              </a:spcAft>
              <a:buClr>
                <a:schemeClr val="lt1"/>
              </a:buClr>
              <a:buSzPts val="1800"/>
              <a:buNone/>
              <a:defRPr sz="1800">
                <a:solidFill>
                  <a:schemeClr val="lt1"/>
                </a:solidFill>
              </a:defRPr>
            </a:lvl3pPr>
            <a:lvl4pPr lvl="3" algn="ctr" rtl="0">
              <a:spcBef>
                <a:spcPts val="0"/>
              </a:spcBef>
              <a:spcAft>
                <a:spcPts val="0"/>
              </a:spcAft>
              <a:buClr>
                <a:schemeClr val="lt1"/>
              </a:buClr>
              <a:buSzPts val="1800"/>
              <a:buNone/>
              <a:defRPr sz="1800">
                <a:solidFill>
                  <a:schemeClr val="lt1"/>
                </a:solidFill>
              </a:defRPr>
            </a:lvl4pPr>
            <a:lvl5pPr lvl="4" algn="ctr" rtl="0">
              <a:spcBef>
                <a:spcPts val="0"/>
              </a:spcBef>
              <a:spcAft>
                <a:spcPts val="0"/>
              </a:spcAft>
              <a:buClr>
                <a:schemeClr val="lt1"/>
              </a:buClr>
              <a:buSzPts val="1800"/>
              <a:buNone/>
              <a:defRPr sz="1800">
                <a:solidFill>
                  <a:schemeClr val="lt1"/>
                </a:solidFill>
              </a:defRPr>
            </a:lvl5pPr>
            <a:lvl6pPr lvl="5" algn="ctr" rtl="0">
              <a:spcBef>
                <a:spcPts val="0"/>
              </a:spcBef>
              <a:spcAft>
                <a:spcPts val="0"/>
              </a:spcAft>
              <a:buClr>
                <a:schemeClr val="lt1"/>
              </a:buClr>
              <a:buSzPts val="1800"/>
              <a:buNone/>
              <a:defRPr sz="1800">
                <a:solidFill>
                  <a:schemeClr val="lt1"/>
                </a:solidFill>
              </a:defRPr>
            </a:lvl6pPr>
            <a:lvl7pPr lvl="6" algn="ctr" rtl="0">
              <a:spcBef>
                <a:spcPts val="0"/>
              </a:spcBef>
              <a:spcAft>
                <a:spcPts val="0"/>
              </a:spcAft>
              <a:buClr>
                <a:schemeClr val="lt1"/>
              </a:buClr>
              <a:buSzPts val="1800"/>
              <a:buNone/>
              <a:defRPr sz="1800">
                <a:solidFill>
                  <a:schemeClr val="lt1"/>
                </a:solidFill>
              </a:defRPr>
            </a:lvl7pPr>
            <a:lvl8pPr lvl="7" algn="ctr" rtl="0">
              <a:spcBef>
                <a:spcPts val="0"/>
              </a:spcBef>
              <a:spcAft>
                <a:spcPts val="0"/>
              </a:spcAft>
              <a:buClr>
                <a:schemeClr val="lt1"/>
              </a:buClr>
              <a:buSzPts val="1800"/>
              <a:buNone/>
              <a:defRPr sz="1800">
                <a:solidFill>
                  <a:schemeClr val="lt1"/>
                </a:solidFill>
              </a:defRPr>
            </a:lvl8pPr>
            <a:lvl9pPr lvl="8" algn="ctr" rtl="0">
              <a:spcBef>
                <a:spcPts val="0"/>
              </a:spcBef>
              <a:spcAft>
                <a:spcPts val="0"/>
              </a:spcAft>
              <a:buClr>
                <a:schemeClr val="lt1"/>
              </a:buClr>
              <a:buSzPts val="1800"/>
              <a:buNone/>
              <a:defRPr sz="1800">
                <a:solidFill>
                  <a:schemeClr val="lt1"/>
                </a:solidFill>
              </a:defRPr>
            </a:lvl9pPr>
          </a:lstStyle>
          <a:p>
            <a:endParaRPr/>
          </a:p>
        </p:txBody>
      </p:sp>
      <p:sp>
        <p:nvSpPr>
          <p:cNvPr id="284" name="Google Shape;284;p38"/>
          <p:cNvSpPr txBox="1">
            <a:spLocks noGrp="1"/>
          </p:cNvSpPr>
          <p:nvPr>
            <p:ph type="subTitle" idx="5"/>
          </p:nvPr>
        </p:nvSpPr>
        <p:spPr>
          <a:xfrm>
            <a:off x="3639010" y="2140276"/>
            <a:ext cx="1866600" cy="528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1pPr>
            <a:lvl2pPr lvl="1"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2pPr>
            <a:lvl3pPr lvl="2"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3pPr>
            <a:lvl4pPr lvl="3"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4pPr>
            <a:lvl5pPr lvl="4"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5pPr>
            <a:lvl6pPr lvl="5"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6pPr>
            <a:lvl7pPr lvl="6"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7pPr>
            <a:lvl8pPr lvl="7"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8pPr>
            <a:lvl9pPr lvl="8"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9pPr>
          </a:lstStyle>
          <a:p>
            <a:endParaRPr/>
          </a:p>
        </p:txBody>
      </p:sp>
      <p:sp>
        <p:nvSpPr>
          <p:cNvPr id="285" name="Google Shape;285;p38"/>
          <p:cNvSpPr txBox="1">
            <a:spLocks noGrp="1"/>
          </p:cNvSpPr>
          <p:nvPr>
            <p:ph type="title" idx="6"/>
          </p:nvPr>
        </p:nvSpPr>
        <p:spPr>
          <a:xfrm>
            <a:off x="3631360" y="3280851"/>
            <a:ext cx="1881900" cy="4011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lt1"/>
              </a:buClr>
              <a:buSzPts val="1800"/>
              <a:buNone/>
              <a:defRPr sz="1800" b="1">
                <a:solidFill>
                  <a:schemeClr val="lt1"/>
                </a:solidFill>
              </a:defRPr>
            </a:lvl1pPr>
            <a:lvl2pPr lvl="1" algn="ctr" rtl="0">
              <a:spcBef>
                <a:spcPts val="0"/>
              </a:spcBef>
              <a:spcAft>
                <a:spcPts val="0"/>
              </a:spcAft>
              <a:buClr>
                <a:schemeClr val="lt1"/>
              </a:buClr>
              <a:buSzPts val="1800"/>
              <a:buNone/>
              <a:defRPr sz="1800">
                <a:solidFill>
                  <a:schemeClr val="lt1"/>
                </a:solidFill>
              </a:defRPr>
            </a:lvl2pPr>
            <a:lvl3pPr lvl="2" algn="ctr" rtl="0">
              <a:spcBef>
                <a:spcPts val="0"/>
              </a:spcBef>
              <a:spcAft>
                <a:spcPts val="0"/>
              </a:spcAft>
              <a:buClr>
                <a:schemeClr val="lt1"/>
              </a:buClr>
              <a:buSzPts val="1800"/>
              <a:buNone/>
              <a:defRPr sz="1800">
                <a:solidFill>
                  <a:schemeClr val="lt1"/>
                </a:solidFill>
              </a:defRPr>
            </a:lvl3pPr>
            <a:lvl4pPr lvl="3" algn="ctr" rtl="0">
              <a:spcBef>
                <a:spcPts val="0"/>
              </a:spcBef>
              <a:spcAft>
                <a:spcPts val="0"/>
              </a:spcAft>
              <a:buClr>
                <a:schemeClr val="lt1"/>
              </a:buClr>
              <a:buSzPts val="1800"/>
              <a:buNone/>
              <a:defRPr sz="1800">
                <a:solidFill>
                  <a:schemeClr val="lt1"/>
                </a:solidFill>
              </a:defRPr>
            </a:lvl4pPr>
            <a:lvl5pPr lvl="4" algn="ctr" rtl="0">
              <a:spcBef>
                <a:spcPts val="0"/>
              </a:spcBef>
              <a:spcAft>
                <a:spcPts val="0"/>
              </a:spcAft>
              <a:buClr>
                <a:schemeClr val="lt1"/>
              </a:buClr>
              <a:buSzPts val="1800"/>
              <a:buNone/>
              <a:defRPr sz="1800">
                <a:solidFill>
                  <a:schemeClr val="lt1"/>
                </a:solidFill>
              </a:defRPr>
            </a:lvl5pPr>
            <a:lvl6pPr lvl="5" algn="ctr" rtl="0">
              <a:spcBef>
                <a:spcPts val="0"/>
              </a:spcBef>
              <a:spcAft>
                <a:spcPts val="0"/>
              </a:spcAft>
              <a:buClr>
                <a:schemeClr val="lt1"/>
              </a:buClr>
              <a:buSzPts val="1800"/>
              <a:buNone/>
              <a:defRPr sz="1800">
                <a:solidFill>
                  <a:schemeClr val="lt1"/>
                </a:solidFill>
              </a:defRPr>
            </a:lvl6pPr>
            <a:lvl7pPr lvl="6" algn="ctr" rtl="0">
              <a:spcBef>
                <a:spcPts val="0"/>
              </a:spcBef>
              <a:spcAft>
                <a:spcPts val="0"/>
              </a:spcAft>
              <a:buClr>
                <a:schemeClr val="lt1"/>
              </a:buClr>
              <a:buSzPts val="1800"/>
              <a:buNone/>
              <a:defRPr sz="1800">
                <a:solidFill>
                  <a:schemeClr val="lt1"/>
                </a:solidFill>
              </a:defRPr>
            </a:lvl7pPr>
            <a:lvl8pPr lvl="7" algn="ctr" rtl="0">
              <a:spcBef>
                <a:spcPts val="0"/>
              </a:spcBef>
              <a:spcAft>
                <a:spcPts val="0"/>
              </a:spcAft>
              <a:buClr>
                <a:schemeClr val="lt1"/>
              </a:buClr>
              <a:buSzPts val="1800"/>
              <a:buNone/>
              <a:defRPr sz="1800">
                <a:solidFill>
                  <a:schemeClr val="lt1"/>
                </a:solidFill>
              </a:defRPr>
            </a:lvl8pPr>
            <a:lvl9pPr lvl="8" algn="ctr" rtl="0">
              <a:spcBef>
                <a:spcPts val="0"/>
              </a:spcBef>
              <a:spcAft>
                <a:spcPts val="0"/>
              </a:spcAft>
              <a:buClr>
                <a:schemeClr val="lt1"/>
              </a:buClr>
              <a:buSzPts val="1800"/>
              <a:buNone/>
              <a:defRPr sz="1800">
                <a:solidFill>
                  <a:schemeClr val="lt1"/>
                </a:solidFill>
              </a:defRPr>
            </a:lvl9pPr>
          </a:lstStyle>
          <a:p>
            <a:endParaRPr/>
          </a:p>
        </p:txBody>
      </p:sp>
      <p:sp>
        <p:nvSpPr>
          <p:cNvPr id="286" name="Google Shape;286;p38"/>
          <p:cNvSpPr txBox="1">
            <a:spLocks noGrp="1"/>
          </p:cNvSpPr>
          <p:nvPr>
            <p:ph type="subTitle" idx="7"/>
          </p:nvPr>
        </p:nvSpPr>
        <p:spPr>
          <a:xfrm>
            <a:off x="3639010" y="3614442"/>
            <a:ext cx="1866600" cy="528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1pPr>
            <a:lvl2pPr lvl="1"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2pPr>
            <a:lvl3pPr lvl="2"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3pPr>
            <a:lvl4pPr lvl="3"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4pPr>
            <a:lvl5pPr lvl="4"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5pPr>
            <a:lvl6pPr lvl="5"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6pPr>
            <a:lvl7pPr lvl="6"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7pPr>
            <a:lvl8pPr lvl="7"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8pPr>
            <a:lvl9pPr lvl="8"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9pPr>
          </a:lstStyle>
          <a:p>
            <a:endParaRPr/>
          </a:p>
        </p:txBody>
      </p:sp>
      <p:sp>
        <p:nvSpPr>
          <p:cNvPr id="287" name="Google Shape;287;p38"/>
          <p:cNvSpPr txBox="1">
            <a:spLocks noGrp="1"/>
          </p:cNvSpPr>
          <p:nvPr>
            <p:ph type="title" idx="8"/>
          </p:nvPr>
        </p:nvSpPr>
        <p:spPr>
          <a:xfrm>
            <a:off x="6215127" y="1830575"/>
            <a:ext cx="1875600" cy="4011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lt1"/>
              </a:buClr>
              <a:buSzPts val="1800"/>
              <a:buNone/>
              <a:defRPr sz="1800" b="1">
                <a:solidFill>
                  <a:schemeClr val="lt1"/>
                </a:solidFill>
              </a:defRPr>
            </a:lvl1pPr>
            <a:lvl2pPr lvl="1" algn="ctr" rtl="0">
              <a:spcBef>
                <a:spcPts val="0"/>
              </a:spcBef>
              <a:spcAft>
                <a:spcPts val="0"/>
              </a:spcAft>
              <a:buClr>
                <a:schemeClr val="lt1"/>
              </a:buClr>
              <a:buSzPts val="1800"/>
              <a:buNone/>
              <a:defRPr sz="1800">
                <a:solidFill>
                  <a:schemeClr val="lt1"/>
                </a:solidFill>
              </a:defRPr>
            </a:lvl2pPr>
            <a:lvl3pPr lvl="2" algn="ctr" rtl="0">
              <a:spcBef>
                <a:spcPts val="0"/>
              </a:spcBef>
              <a:spcAft>
                <a:spcPts val="0"/>
              </a:spcAft>
              <a:buClr>
                <a:schemeClr val="lt1"/>
              </a:buClr>
              <a:buSzPts val="1800"/>
              <a:buNone/>
              <a:defRPr sz="1800">
                <a:solidFill>
                  <a:schemeClr val="lt1"/>
                </a:solidFill>
              </a:defRPr>
            </a:lvl3pPr>
            <a:lvl4pPr lvl="3" algn="ctr" rtl="0">
              <a:spcBef>
                <a:spcPts val="0"/>
              </a:spcBef>
              <a:spcAft>
                <a:spcPts val="0"/>
              </a:spcAft>
              <a:buClr>
                <a:schemeClr val="lt1"/>
              </a:buClr>
              <a:buSzPts val="1800"/>
              <a:buNone/>
              <a:defRPr sz="1800">
                <a:solidFill>
                  <a:schemeClr val="lt1"/>
                </a:solidFill>
              </a:defRPr>
            </a:lvl4pPr>
            <a:lvl5pPr lvl="4" algn="ctr" rtl="0">
              <a:spcBef>
                <a:spcPts val="0"/>
              </a:spcBef>
              <a:spcAft>
                <a:spcPts val="0"/>
              </a:spcAft>
              <a:buClr>
                <a:schemeClr val="lt1"/>
              </a:buClr>
              <a:buSzPts val="1800"/>
              <a:buNone/>
              <a:defRPr sz="1800">
                <a:solidFill>
                  <a:schemeClr val="lt1"/>
                </a:solidFill>
              </a:defRPr>
            </a:lvl5pPr>
            <a:lvl6pPr lvl="5" algn="ctr" rtl="0">
              <a:spcBef>
                <a:spcPts val="0"/>
              </a:spcBef>
              <a:spcAft>
                <a:spcPts val="0"/>
              </a:spcAft>
              <a:buClr>
                <a:schemeClr val="lt1"/>
              </a:buClr>
              <a:buSzPts val="1800"/>
              <a:buNone/>
              <a:defRPr sz="1800">
                <a:solidFill>
                  <a:schemeClr val="lt1"/>
                </a:solidFill>
              </a:defRPr>
            </a:lvl6pPr>
            <a:lvl7pPr lvl="6" algn="ctr" rtl="0">
              <a:spcBef>
                <a:spcPts val="0"/>
              </a:spcBef>
              <a:spcAft>
                <a:spcPts val="0"/>
              </a:spcAft>
              <a:buClr>
                <a:schemeClr val="lt1"/>
              </a:buClr>
              <a:buSzPts val="1800"/>
              <a:buNone/>
              <a:defRPr sz="1800">
                <a:solidFill>
                  <a:schemeClr val="lt1"/>
                </a:solidFill>
              </a:defRPr>
            </a:lvl7pPr>
            <a:lvl8pPr lvl="7" algn="ctr" rtl="0">
              <a:spcBef>
                <a:spcPts val="0"/>
              </a:spcBef>
              <a:spcAft>
                <a:spcPts val="0"/>
              </a:spcAft>
              <a:buClr>
                <a:schemeClr val="lt1"/>
              </a:buClr>
              <a:buSzPts val="1800"/>
              <a:buNone/>
              <a:defRPr sz="1800">
                <a:solidFill>
                  <a:schemeClr val="lt1"/>
                </a:solidFill>
              </a:defRPr>
            </a:lvl8pPr>
            <a:lvl9pPr lvl="8" algn="ctr" rtl="0">
              <a:spcBef>
                <a:spcPts val="0"/>
              </a:spcBef>
              <a:spcAft>
                <a:spcPts val="0"/>
              </a:spcAft>
              <a:buClr>
                <a:schemeClr val="lt1"/>
              </a:buClr>
              <a:buSzPts val="1800"/>
              <a:buNone/>
              <a:defRPr sz="1800">
                <a:solidFill>
                  <a:schemeClr val="lt1"/>
                </a:solidFill>
              </a:defRPr>
            </a:lvl9pPr>
          </a:lstStyle>
          <a:p>
            <a:endParaRPr/>
          </a:p>
        </p:txBody>
      </p:sp>
      <p:sp>
        <p:nvSpPr>
          <p:cNvPr id="288" name="Google Shape;288;p38"/>
          <p:cNvSpPr txBox="1">
            <a:spLocks noGrp="1"/>
          </p:cNvSpPr>
          <p:nvPr>
            <p:ph type="subTitle" idx="9"/>
          </p:nvPr>
        </p:nvSpPr>
        <p:spPr>
          <a:xfrm>
            <a:off x="6219627" y="2140276"/>
            <a:ext cx="1866600" cy="528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1pPr>
            <a:lvl2pPr lvl="1"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2pPr>
            <a:lvl3pPr lvl="2"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3pPr>
            <a:lvl4pPr lvl="3"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4pPr>
            <a:lvl5pPr lvl="4"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5pPr>
            <a:lvl6pPr lvl="5"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6pPr>
            <a:lvl7pPr lvl="6"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7pPr>
            <a:lvl8pPr lvl="7"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8pPr>
            <a:lvl9pPr lvl="8"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9pPr>
          </a:lstStyle>
          <a:p>
            <a:endParaRPr/>
          </a:p>
        </p:txBody>
      </p:sp>
      <p:sp>
        <p:nvSpPr>
          <p:cNvPr id="289" name="Google Shape;289;p38"/>
          <p:cNvSpPr txBox="1">
            <a:spLocks noGrp="1"/>
          </p:cNvSpPr>
          <p:nvPr>
            <p:ph type="title" idx="13"/>
          </p:nvPr>
        </p:nvSpPr>
        <p:spPr>
          <a:xfrm>
            <a:off x="6215127" y="3280851"/>
            <a:ext cx="1875600" cy="4011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lt1"/>
              </a:buClr>
              <a:buSzPts val="1800"/>
              <a:buNone/>
              <a:defRPr sz="1800" b="1">
                <a:solidFill>
                  <a:schemeClr val="lt1"/>
                </a:solidFill>
              </a:defRPr>
            </a:lvl1pPr>
            <a:lvl2pPr lvl="1" algn="ctr" rtl="0">
              <a:spcBef>
                <a:spcPts val="0"/>
              </a:spcBef>
              <a:spcAft>
                <a:spcPts val="0"/>
              </a:spcAft>
              <a:buClr>
                <a:schemeClr val="lt1"/>
              </a:buClr>
              <a:buSzPts val="1800"/>
              <a:buNone/>
              <a:defRPr sz="1800">
                <a:solidFill>
                  <a:schemeClr val="lt1"/>
                </a:solidFill>
              </a:defRPr>
            </a:lvl2pPr>
            <a:lvl3pPr lvl="2" algn="ctr" rtl="0">
              <a:spcBef>
                <a:spcPts val="0"/>
              </a:spcBef>
              <a:spcAft>
                <a:spcPts val="0"/>
              </a:spcAft>
              <a:buClr>
                <a:schemeClr val="lt1"/>
              </a:buClr>
              <a:buSzPts val="1800"/>
              <a:buNone/>
              <a:defRPr sz="1800">
                <a:solidFill>
                  <a:schemeClr val="lt1"/>
                </a:solidFill>
              </a:defRPr>
            </a:lvl3pPr>
            <a:lvl4pPr lvl="3" algn="ctr" rtl="0">
              <a:spcBef>
                <a:spcPts val="0"/>
              </a:spcBef>
              <a:spcAft>
                <a:spcPts val="0"/>
              </a:spcAft>
              <a:buClr>
                <a:schemeClr val="lt1"/>
              </a:buClr>
              <a:buSzPts val="1800"/>
              <a:buNone/>
              <a:defRPr sz="1800">
                <a:solidFill>
                  <a:schemeClr val="lt1"/>
                </a:solidFill>
              </a:defRPr>
            </a:lvl4pPr>
            <a:lvl5pPr lvl="4" algn="ctr" rtl="0">
              <a:spcBef>
                <a:spcPts val="0"/>
              </a:spcBef>
              <a:spcAft>
                <a:spcPts val="0"/>
              </a:spcAft>
              <a:buClr>
                <a:schemeClr val="lt1"/>
              </a:buClr>
              <a:buSzPts val="1800"/>
              <a:buNone/>
              <a:defRPr sz="1800">
                <a:solidFill>
                  <a:schemeClr val="lt1"/>
                </a:solidFill>
              </a:defRPr>
            </a:lvl5pPr>
            <a:lvl6pPr lvl="5" algn="ctr" rtl="0">
              <a:spcBef>
                <a:spcPts val="0"/>
              </a:spcBef>
              <a:spcAft>
                <a:spcPts val="0"/>
              </a:spcAft>
              <a:buClr>
                <a:schemeClr val="lt1"/>
              </a:buClr>
              <a:buSzPts val="1800"/>
              <a:buNone/>
              <a:defRPr sz="1800">
                <a:solidFill>
                  <a:schemeClr val="lt1"/>
                </a:solidFill>
              </a:defRPr>
            </a:lvl6pPr>
            <a:lvl7pPr lvl="6" algn="ctr" rtl="0">
              <a:spcBef>
                <a:spcPts val="0"/>
              </a:spcBef>
              <a:spcAft>
                <a:spcPts val="0"/>
              </a:spcAft>
              <a:buClr>
                <a:schemeClr val="lt1"/>
              </a:buClr>
              <a:buSzPts val="1800"/>
              <a:buNone/>
              <a:defRPr sz="1800">
                <a:solidFill>
                  <a:schemeClr val="lt1"/>
                </a:solidFill>
              </a:defRPr>
            </a:lvl7pPr>
            <a:lvl8pPr lvl="7" algn="ctr" rtl="0">
              <a:spcBef>
                <a:spcPts val="0"/>
              </a:spcBef>
              <a:spcAft>
                <a:spcPts val="0"/>
              </a:spcAft>
              <a:buClr>
                <a:schemeClr val="lt1"/>
              </a:buClr>
              <a:buSzPts val="1800"/>
              <a:buNone/>
              <a:defRPr sz="1800">
                <a:solidFill>
                  <a:schemeClr val="lt1"/>
                </a:solidFill>
              </a:defRPr>
            </a:lvl8pPr>
            <a:lvl9pPr lvl="8" algn="ctr" rtl="0">
              <a:spcBef>
                <a:spcPts val="0"/>
              </a:spcBef>
              <a:spcAft>
                <a:spcPts val="0"/>
              </a:spcAft>
              <a:buClr>
                <a:schemeClr val="lt1"/>
              </a:buClr>
              <a:buSzPts val="1800"/>
              <a:buNone/>
              <a:defRPr sz="1800">
                <a:solidFill>
                  <a:schemeClr val="lt1"/>
                </a:solidFill>
              </a:defRPr>
            </a:lvl9pPr>
          </a:lstStyle>
          <a:p>
            <a:endParaRPr/>
          </a:p>
        </p:txBody>
      </p:sp>
      <p:sp>
        <p:nvSpPr>
          <p:cNvPr id="290" name="Google Shape;290;p38"/>
          <p:cNvSpPr txBox="1">
            <a:spLocks noGrp="1"/>
          </p:cNvSpPr>
          <p:nvPr>
            <p:ph type="subTitle" idx="14"/>
          </p:nvPr>
        </p:nvSpPr>
        <p:spPr>
          <a:xfrm>
            <a:off x="6219627" y="3614442"/>
            <a:ext cx="1866600" cy="528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1pPr>
            <a:lvl2pPr lvl="1"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2pPr>
            <a:lvl3pPr lvl="2"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3pPr>
            <a:lvl4pPr lvl="3"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4pPr>
            <a:lvl5pPr lvl="4"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5pPr>
            <a:lvl6pPr lvl="5"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6pPr>
            <a:lvl7pPr lvl="6"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7pPr>
            <a:lvl8pPr lvl="7"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8pPr>
            <a:lvl9pPr lvl="8"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9pPr>
          </a:lstStyle>
          <a:p>
            <a:endParaRPr/>
          </a:p>
        </p:txBody>
      </p:sp>
      <p:sp>
        <p:nvSpPr>
          <p:cNvPr id="291" name="Google Shape;291;p38"/>
          <p:cNvSpPr txBox="1">
            <a:spLocks noGrp="1"/>
          </p:cNvSpPr>
          <p:nvPr>
            <p:ph type="title" idx="15"/>
          </p:nvPr>
        </p:nvSpPr>
        <p:spPr>
          <a:xfrm>
            <a:off x="1974300" y="530725"/>
            <a:ext cx="5195400" cy="5286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dk1"/>
              </a:buClr>
              <a:buSzPts val="2700"/>
              <a:buNone/>
              <a:defRPr sz="3000" b="1">
                <a:solidFill>
                  <a:schemeClr val="dk1"/>
                </a:solidFill>
              </a:defRPr>
            </a:lvl1pPr>
            <a:lvl2pPr lvl="1" rtl="0">
              <a:spcBef>
                <a:spcPts val="0"/>
              </a:spcBef>
              <a:spcAft>
                <a:spcPts val="0"/>
              </a:spcAft>
              <a:buClr>
                <a:schemeClr val="dk1"/>
              </a:buClr>
              <a:buSzPts val="3000"/>
              <a:buNone/>
              <a:defRPr b="1">
                <a:solidFill>
                  <a:schemeClr val="dk1"/>
                </a:solidFill>
              </a:defRPr>
            </a:lvl2pPr>
            <a:lvl3pPr lvl="2" rtl="0">
              <a:spcBef>
                <a:spcPts val="0"/>
              </a:spcBef>
              <a:spcAft>
                <a:spcPts val="0"/>
              </a:spcAft>
              <a:buClr>
                <a:schemeClr val="dk1"/>
              </a:buClr>
              <a:buSzPts val="3000"/>
              <a:buNone/>
              <a:defRPr b="1">
                <a:solidFill>
                  <a:schemeClr val="dk1"/>
                </a:solidFill>
              </a:defRPr>
            </a:lvl3pPr>
            <a:lvl4pPr lvl="3" rtl="0">
              <a:spcBef>
                <a:spcPts val="0"/>
              </a:spcBef>
              <a:spcAft>
                <a:spcPts val="0"/>
              </a:spcAft>
              <a:buClr>
                <a:schemeClr val="dk1"/>
              </a:buClr>
              <a:buSzPts val="3000"/>
              <a:buNone/>
              <a:defRPr b="1">
                <a:solidFill>
                  <a:schemeClr val="dk1"/>
                </a:solidFill>
              </a:defRPr>
            </a:lvl4pPr>
            <a:lvl5pPr lvl="4" rtl="0">
              <a:spcBef>
                <a:spcPts val="0"/>
              </a:spcBef>
              <a:spcAft>
                <a:spcPts val="0"/>
              </a:spcAft>
              <a:buClr>
                <a:schemeClr val="dk1"/>
              </a:buClr>
              <a:buSzPts val="3000"/>
              <a:buNone/>
              <a:defRPr b="1">
                <a:solidFill>
                  <a:schemeClr val="dk1"/>
                </a:solidFill>
              </a:defRPr>
            </a:lvl5pPr>
            <a:lvl6pPr lvl="5" rtl="0">
              <a:spcBef>
                <a:spcPts val="0"/>
              </a:spcBef>
              <a:spcAft>
                <a:spcPts val="0"/>
              </a:spcAft>
              <a:buClr>
                <a:schemeClr val="dk1"/>
              </a:buClr>
              <a:buSzPts val="3000"/>
              <a:buNone/>
              <a:defRPr b="1">
                <a:solidFill>
                  <a:schemeClr val="dk1"/>
                </a:solidFill>
              </a:defRPr>
            </a:lvl6pPr>
            <a:lvl7pPr lvl="6" rtl="0">
              <a:spcBef>
                <a:spcPts val="0"/>
              </a:spcBef>
              <a:spcAft>
                <a:spcPts val="0"/>
              </a:spcAft>
              <a:buClr>
                <a:schemeClr val="dk1"/>
              </a:buClr>
              <a:buSzPts val="3000"/>
              <a:buNone/>
              <a:defRPr b="1">
                <a:solidFill>
                  <a:schemeClr val="dk1"/>
                </a:solidFill>
              </a:defRPr>
            </a:lvl7pPr>
            <a:lvl8pPr lvl="7" rtl="0">
              <a:spcBef>
                <a:spcPts val="0"/>
              </a:spcBef>
              <a:spcAft>
                <a:spcPts val="0"/>
              </a:spcAft>
              <a:buClr>
                <a:schemeClr val="dk1"/>
              </a:buClr>
              <a:buSzPts val="3000"/>
              <a:buNone/>
              <a:defRPr b="1">
                <a:solidFill>
                  <a:schemeClr val="dk1"/>
                </a:solidFill>
              </a:defRPr>
            </a:lvl8pPr>
            <a:lvl9pPr lvl="8" rtl="0">
              <a:spcBef>
                <a:spcPts val="0"/>
              </a:spcBef>
              <a:spcAft>
                <a:spcPts val="0"/>
              </a:spcAft>
              <a:buClr>
                <a:schemeClr val="dk1"/>
              </a:buClr>
              <a:buSzPts val="3000"/>
              <a:buNone/>
              <a:defRPr b="1">
                <a:solidFill>
                  <a:schemeClr val="dk1"/>
                </a:solidFill>
              </a:defRPr>
            </a:lvl9pPr>
          </a:lstStyle>
          <a:p>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and five columns">
  <p:cSld name="CUSTOM_29_1">
    <p:bg>
      <p:bgPr>
        <a:solidFill>
          <a:schemeClr val="dk1"/>
        </a:solidFill>
        <a:effectLst/>
      </p:bgPr>
    </p:bg>
    <p:spTree>
      <p:nvGrpSpPr>
        <p:cNvPr id="1" name="Shape 292"/>
        <p:cNvGrpSpPr/>
        <p:nvPr/>
      </p:nvGrpSpPr>
      <p:grpSpPr>
        <a:xfrm>
          <a:off x="0" y="0"/>
          <a:ext cx="0" cy="0"/>
          <a:chOff x="0" y="0"/>
          <a:chExt cx="0" cy="0"/>
        </a:xfrm>
      </p:grpSpPr>
      <p:sp>
        <p:nvSpPr>
          <p:cNvPr id="293" name="Google Shape;293;p39"/>
          <p:cNvSpPr txBox="1">
            <a:spLocks noGrp="1"/>
          </p:cNvSpPr>
          <p:nvPr>
            <p:ph type="title"/>
          </p:nvPr>
        </p:nvSpPr>
        <p:spPr>
          <a:xfrm>
            <a:off x="1043779" y="3204651"/>
            <a:ext cx="1897500" cy="4011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lt1"/>
              </a:buClr>
              <a:buSzPts val="1800"/>
              <a:buNone/>
              <a:defRPr sz="1800">
                <a:solidFill>
                  <a:schemeClr val="lt1"/>
                </a:solidFill>
              </a:defRPr>
            </a:lvl1pPr>
            <a:lvl2pPr lvl="1" algn="ctr" rtl="0">
              <a:spcBef>
                <a:spcPts val="0"/>
              </a:spcBef>
              <a:spcAft>
                <a:spcPts val="0"/>
              </a:spcAft>
              <a:buClr>
                <a:schemeClr val="lt1"/>
              </a:buClr>
              <a:buSzPts val="1800"/>
              <a:buNone/>
              <a:defRPr sz="1800">
                <a:solidFill>
                  <a:schemeClr val="lt1"/>
                </a:solidFill>
              </a:defRPr>
            </a:lvl2pPr>
            <a:lvl3pPr lvl="2" algn="ctr" rtl="0">
              <a:spcBef>
                <a:spcPts val="0"/>
              </a:spcBef>
              <a:spcAft>
                <a:spcPts val="0"/>
              </a:spcAft>
              <a:buClr>
                <a:schemeClr val="lt1"/>
              </a:buClr>
              <a:buSzPts val="1800"/>
              <a:buNone/>
              <a:defRPr sz="1800">
                <a:solidFill>
                  <a:schemeClr val="lt1"/>
                </a:solidFill>
              </a:defRPr>
            </a:lvl3pPr>
            <a:lvl4pPr lvl="3" algn="ctr" rtl="0">
              <a:spcBef>
                <a:spcPts val="0"/>
              </a:spcBef>
              <a:spcAft>
                <a:spcPts val="0"/>
              </a:spcAft>
              <a:buClr>
                <a:schemeClr val="lt1"/>
              </a:buClr>
              <a:buSzPts val="1800"/>
              <a:buNone/>
              <a:defRPr sz="1800">
                <a:solidFill>
                  <a:schemeClr val="lt1"/>
                </a:solidFill>
              </a:defRPr>
            </a:lvl4pPr>
            <a:lvl5pPr lvl="4" algn="ctr" rtl="0">
              <a:spcBef>
                <a:spcPts val="0"/>
              </a:spcBef>
              <a:spcAft>
                <a:spcPts val="0"/>
              </a:spcAft>
              <a:buClr>
                <a:schemeClr val="lt1"/>
              </a:buClr>
              <a:buSzPts val="1800"/>
              <a:buNone/>
              <a:defRPr sz="1800">
                <a:solidFill>
                  <a:schemeClr val="lt1"/>
                </a:solidFill>
              </a:defRPr>
            </a:lvl5pPr>
            <a:lvl6pPr lvl="5" algn="ctr" rtl="0">
              <a:spcBef>
                <a:spcPts val="0"/>
              </a:spcBef>
              <a:spcAft>
                <a:spcPts val="0"/>
              </a:spcAft>
              <a:buClr>
                <a:schemeClr val="lt1"/>
              </a:buClr>
              <a:buSzPts val="1800"/>
              <a:buNone/>
              <a:defRPr sz="1800">
                <a:solidFill>
                  <a:schemeClr val="lt1"/>
                </a:solidFill>
              </a:defRPr>
            </a:lvl6pPr>
            <a:lvl7pPr lvl="6" algn="ctr" rtl="0">
              <a:spcBef>
                <a:spcPts val="0"/>
              </a:spcBef>
              <a:spcAft>
                <a:spcPts val="0"/>
              </a:spcAft>
              <a:buClr>
                <a:schemeClr val="lt1"/>
              </a:buClr>
              <a:buSzPts val="1800"/>
              <a:buNone/>
              <a:defRPr sz="1800">
                <a:solidFill>
                  <a:schemeClr val="lt1"/>
                </a:solidFill>
              </a:defRPr>
            </a:lvl7pPr>
            <a:lvl8pPr lvl="7" algn="ctr" rtl="0">
              <a:spcBef>
                <a:spcPts val="0"/>
              </a:spcBef>
              <a:spcAft>
                <a:spcPts val="0"/>
              </a:spcAft>
              <a:buClr>
                <a:schemeClr val="lt1"/>
              </a:buClr>
              <a:buSzPts val="1800"/>
              <a:buNone/>
              <a:defRPr sz="1800">
                <a:solidFill>
                  <a:schemeClr val="lt1"/>
                </a:solidFill>
              </a:defRPr>
            </a:lvl8pPr>
            <a:lvl9pPr lvl="8" algn="ctr" rtl="0">
              <a:spcBef>
                <a:spcPts val="0"/>
              </a:spcBef>
              <a:spcAft>
                <a:spcPts val="0"/>
              </a:spcAft>
              <a:buClr>
                <a:schemeClr val="lt1"/>
              </a:buClr>
              <a:buSzPts val="1800"/>
              <a:buNone/>
              <a:defRPr sz="1800">
                <a:solidFill>
                  <a:schemeClr val="lt1"/>
                </a:solidFill>
              </a:defRPr>
            </a:lvl9pPr>
          </a:lstStyle>
          <a:p>
            <a:endParaRPr/>
          </a:p>
        </p:txBody>
      </p:sp>
      <p:sp>
        <p:nvSpPr>
          <p:cNvPr id="294" name="Google Shape;294;p39"/>
          <p:cNvSpPr txBox="1">
            <a:spLocks noGrp="1"/>
          </p:cNvSpPr>
          <p:nvPr>
            <p:ph type="subTitle" idx="1"/>
          </p:nvPr>
        </p:nvSpPr>
        <p:spPr>
          <a:xfrm>
            <a:off x="1059229" y="3538242"/>
            <a:ext cx="1866600" cy="528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1pPr>
            <a:lvl2pPr lvl="1"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2pPr>
            <a:lvl3pPr lvl="2"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3pPr>
            <a:lvl4pPr lvl="3"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4pPr>
            <a:lvl5pPr lvl="4"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5pPr>
            <a:lvl6pPr lvl="5"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6pPr>
            <a:lvl7pPr lvl="6"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7pPr>
            <a:lvl8pPr lvl="7"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8pPr>
            <a:lvl9pPr lvl="8"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9pPr>
          </a:lstStyle>
          <a:p>
            <a:endParaRPr/>
          </a:p>
        </p:txBody>
      </p:sp>
      <p:sp>
        <p:nvSpPr>
          <p:cNvPr id="295" name="Google Shape;295;p39"/>
          <p:cNvSpPr txBox="1">
            <a:spLocks noGrp="1"/>
          </p:cNvSpPr>
          <p:nvPr>
            <p:ph type="title" idx="2"/>
          </p:nvPr>
        </p:nvSpPr>
        <p:spPr>
          <a:xfrm>
            <a:off x="2342317" y="1754375"/>
            <a:ext cx="1881900" cy="4011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lt1"/>
              </a:buClr>
              <a:buSzPts val="1800"/>
              <a:buNone/>
              <a:defRPr sz="1800">
                <a:solidFill>
                  <a:schemeClr val="lt1"/>
                </a:solidFill>
              </a:defRPr>
            </a:lvl1pPr>
            <a:lvl2pPr lvl="1" algn="ctr" rtl="0">
              <a:spcBef>
                <a:spcPts val="0"/>
              </a:spcBef>
              <a:spcAft>
                <a:spcPts val="0"/>
              </a:spcAft>
              <a:buClr>
                <a:schemeClr val="lt1"/>
              </a:buClr>
              <a:buSzPts val="1800"/>
              <a:buNone/>
              <a:defRPr sz="1800">
                <a:solidFill>
                  <a:schemeClr val="lt1"/>
                </a:solidFill>
              </a:defRPr>
            </a:lvl2pPr>
            <a:lvl3pPr lvl="2" algn="ctr" rtl="0">
              <a:spcBef>
                <a:spcPts val="0"/>
              </a:spcBef>
              <a:spcAft>
                <a:spcPts val="0"/>
              </a:spcAft>
              <a:buClr>
                <a:schemeClr val="lt1"/>
              </a:buClr>
              <a:buSzPts val="1800"/>
              <a:buNone/>
              <a:defRPr sz="1800">
                <a:solidFill>
                  <a:schemeClr val="lt1"/>
                </a:solidFill>
              </a:defRPr>
            </a:lvl3pPr>
            <a:lvl4pPr lvl="3" algn="ctr" rtl="0">
              <a:spcBef>
                <a:spcPts val="0"/>
              </a:spcBef>
              <a:spcAft>
                <a:spcPts val="0"/>
              </a:spcAft>
              <a:buClr>
                <a:schemeClr val="lt1"/>
              </a:buClr>
              <a:buSzPts val="1800"/>
              <a:buNone/>
              <a:defRPr sz="1800">
                <a:solidFill>
                  <a:schemeClr val="lt1"/>
                </a:solidFill>
              </a:defRPr>
            </a:lvl4pPr>
            <a:lvl5pPr lvl="4" algn="ctr" rtl="0">
              <a:spcBef>
                <a:spcPts val="0"/>
              </a:spcBef>
              <a:spcAft>
                <a:spcPts val="0"/>
              </a:spcAft>
              <a:buClr>
                <a:schemeClr val="lt1"/>
              </a:buClr>
              <a:buSzPts val="1800"/>
              <a:buNone/>
              <a:defRPr sz="1800">
                <a:solidFill>
                  <a:schemeClr val="lt1"/>
                </a:solidFill>
              </a:defRPr>
            </a:lvl5pPr>
            <a:lvl6pPr lvl="5" algn="ctr" rtl="0">
              <a:spcBef>
                <a:spcPts val="0"/>
              </a:spcBef>
              <a:spcAft>
                <a:spcPts val="0"/>
              </a:spcAft>
              <a:buClr>
                <a:schemeClr val="lt1"/>
              </a:buClr>
              <a:buSzPts val="1800"/>
              <a:buNone/>
              <a:defRPr sz="1800">
                <a:solidFill>
                  <a:schemeClr val="lt1"/>
                </a:solidFill>
              </a:defRPr>
            </a:lvl6pPr>
            <a:lvl7pPr lvl="6" algn="ctr" rtl="0">
              <a:spcBef>
                <a:spcPts val="0"/>
              </a:spcBef>
              <a:spcAft>
                <a:spcPts val="0"/>
              </a:spcAft>
              <a:buClr>
                <a:schemeClr val="lt1"/>
              </a:buClr>
              <a:buSzPts val="1800"/>
              <a:buNone/>
              <a:defRPr sz="1800">
                <a:solidFill>
                  <a:schemeClr val="lt1"/>
                </a:solidFill>
              </a:defRPr>
            </a:lvl7pPr>
            <a:lvl8pPr lvl="7" algn="ctr" rtl="0">
              <a:spcBef>
                <a:spcPts val="0"/>
              </a:spcBef>
              <a:spcAft>
                <a:spcPts val="0"/>
              </a:spcAft>
              <a:buClr>
                <a:schemeClr val="lt1"/>
              </a:buClr>
              <a:buSzPts val="1800"/>
              <a:buNone/>
              <a:defRPr sz="1800">
                <a:solidFill>
                  <a:schemeClr val="lt1"/>
                </a:solidFill>
              </a:defRPr>
            </a:lvl8pPr>
            <a:lvl9pPr lvl="8" algn="ctr" rtl="0">
              <a:spcBef>
                <a:spcPts val="0"/>
              </a:spcBef>
              <a:spcAft>
                <a:spcPts val="0"/>
              </a:spcAft>
              <a:buClr>
                <a:schemeClr val="lt1"/>
              </a:buClr>
              <a:buSzPts val="1800"/>
              <a:buNone/>
              <a:defRPr sz="1800">
                <a:solidFill>
                  <a:schemeClr val="lt1"/>
                </a:solidFill>
              </a:defRPr>
            </a:lvl9pPr>
          </a:lstStyle>
          <a:p>
            <a:endParaRPr/>
          </a:p>
        </p:txBody>
      </p:sp>
      <p:sp>
        <p:nvSpPr>
          <p:cNvPr id="296" name="Google Shape;296;p39"/>
          <p:cNvSpPr txBox="1">
            <a:spLocks noGrp="1"/>
          </p:cNvSpPr>
          <p:nvPr>
            <p:ph type="subTitle" idx="3"/>
          </p:nvPr>
        </p:nvSpPr>
        <p:spPr>
          <a:xfrm>
            <a:off x="2349967" y="2064076"/>
            <a:ext cx="1866600" cy="528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1pPr>
            <a:lvl2pPr lvl="1"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2pPr>
            <a:lvl3pPr lvl="2"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3pPr>
            <a:lvl4pPr lvl="3"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4pPr>
            <a:lvl5pPr lvl="4"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5pPr>
            <a:lvl6pPr lvl="5"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6pPr>
            <a:lvl7pPr lvl="6"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7pPr>
            <a:lvl8pPr lvl="7"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8pPr>
            <a:lvl9pPr lvl="8"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9pPr>
          </a:lstStyle>
          <a:p>
            <a:endParaRPr/>
          </a:p>
        </p:txBody>
      </p:sp>
      <p:sp>
        <p:nvSpPr>
          <p:cNvPr id="297" name="Google Shape;297;p39"/>
          <p:cNvSpPr txBox="1">
            <a:spLocks noGrp="1"/>
          </p:cNvSpPr>
          <p:nvPr>
            <p:ph type="title" idx="4"/>
          </p:nvPr>
        </p:nvSpPr>
        <p:spPr>
          <a:xfrm>
            <a:off x="3631360" y="3204651"/>
            <a:ext cx="1881900" cy="4011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lt1"/>
              </a:buClr>
              <a:buSzPts val="1800"/>
              <a:buNone/>
              <a:defRPr sz="1800">
                <a:solidFill>
                  <a:schemeClr val="lt1"/>
                </a:solidFill>
              </a:defRPr>
            </a:lvl1pPr>
            <a:lvl2pPr lvl="1" algn="ctr" rtl="0">
              <a:spcBef>
                <a:spcPts val="0"/>
              </a:spcBef>
              <a:spcAft>
                <a:spcPts val="0"/>
              </a:spcAft>
              <a:buClr>
                <a:schemeClr val="lt1"/>
              </a:buClr>
              <a:buSzPts val="1800"/>
              <a:buNone/>
              <a:defRPr sz="1800">
                <a:solidFill>
                  <a:schemeClr val="lt1"/>
                </a:solidFill>
              </a:defRPr>
            </a:lvl2pPr>
            <a:lvl3pPr lvl="2" algn="ctr" rtl="0">
              <a:spcBef>
                <a:spcPts val="0"/>
              </a:spcBef>
              <a:spcAft>
                <a:spcPts val="0"/>
              </a:spcAft>
              <a:buClr>
                <a:schemeClr val="lt1"/>
              </a:buClr>
              <a:buSzPts val="1800"/>
              <a:buNone/>
              <a:defRPr sz="1800">
                <a:solidFill>
                  <a:schemeClr val="lt1"/>
                </a:solidFill>
              </a:defRPr>
            </a:lvl3pPr>
            <a:lvl4pPr lvl="3" algn="ctr" rtl="0">
              <a:spcBef>
                <a:spcPts val="0"/>
              </a:spcBef>
              <a:spcAft>
                <a:spcPts val="0"/>
              </a:spcAft>
              <a:buClr>
                <a:schemeClr val="lt1"/>
              </a:buClr>
              <a:buSzPts val="1800"/>
              <a:buNone/>
              <a:defRPr sz="1800">
                <a:solidFill>
                  <a:schemeClr val="lt1"/>
                </a:solidFill>
              </a:defRPr>
            </a:lvl4pPr>
            <a:lvl5pPr lvl="4" algn="ctr" rtl="0">
              <a:spcBef>
                <a:spcPts val="0"/>
              </a:spcBef>
              <a:spcAft>
                <a:spcPts val="0"/>
              </a:spcAft>
              <a:buClr>
                <a:schemeClr val="lt1"/>
              </a:buClr>
              <a:buSzPts val="1800"/>
              <a:buNone/>
              <a:defRPr sz="1800">
                <a:solidFill>
                  <a:schemeClr val="lt1"/>
                </a:solidFill>
              </a:defRPr>
            </a:lvl5pPr>
            <a:lvl6pPr lvl="5" algn="ctr" rtl="0">
              <a:spcBef>
                <a:spcPts val="0"/>
              </a:spcBef>
              <a:spcAft>
                <a:spcPts val="0"/>
              </a:spcAft>
              <a:buClr>
                <a:schemeClr val="lt1"/>
              </a:buClr>
              <a:buSzPts val="1800"/>
              <a:buNone/>
              <a:defRPr sz="1800">
                <a:solidFill>
                  <a:schemeClr val="lt1"/>
                </a:solidFill>
              </a:defRPr>
            </a:lvl6pPr>
            <a:lvl7pPr lvl="6" algn="ctr" rtl="0">
              <a:spcBef>
                <a:spcPts val="0"/>
              </a:spcBef>
              <a:spcAft>
                <a:spcPts val="0"/>
              </a:spcAft>
              <a:buClr>
                <a:schemeClr val="lt1"/>
              </a:buClr>
              <a:buSzPts val="1800"/>
              <a:buNone/>
              <a:defRPr sz="1800">
                <a:solidFill>
                  <a:schemeClr val="lt1"/>
                </a:solidFill>
              </a:defRPr>
            </a:lvl7pPr>
            <a:lvl8pPr lvl="7" algn="ctr" rtl="0">
              <a:spcBef>
                <a:spcPts val="0"/>
              </a:spcBef>
              <a:spcAft>
                <a:spcPts val="0"/>
              </a:spcAft>
              <a:buClr>
                <a:schemeClr val="lt1"/>
              </a:buClr>
              <a:buSzPts val="1800"/>
              <a:buNone/>
              <a:defRPr sz="1800">
                <a:solidFill>
                  <a:schemeClr val="lt1"/>
                </a:solidFill>
              </a:defRPr>
            </a:lvl8pPr>
            <a:lvl9pPr lvl="8" algn="ctr" rtl="0">
              <a:spcBef>
                <a:spcPts val="0"/>
              </a:spcBef>
              <a:spcAft>
                <a:spcPts val="0"/>
              </a:spcAft>
              <a:buClr>
                <a:schemeClr val="lt1"/>
              </a:buClr>
              <a:buSzPts val="1800"/>
              <a:buNone/>
              <a:defRPr sz="1800">
                <a:solidFill>
                  <a:schemeClr val="lt1"/>
                </a:solidFill>
              </a:defRPr>
            </a:lvl9pPr>
          </a:lstStyle>
          <a:p>
            <a:endParaRPr/>
          </a:p>
        </p:txBody>
      </p:sp>
      <p:sp>
        <p:nvSpPr>
          <p:cNvPr id="298" name="Google Shape;298;p39"/>
          <p:cNvSpPr txBox="1">
            <a:spLocks noGrp="1"/>
          </p:cNvSpPr>
          <p:nvPr>
            <p:ph type="subTitle" idx="5"/>
          </p:nvPr>
        </p:nvSpPr>
        <p:spPr>
          <a:xfrm>
            <a:off x="3639010" y="3538242"/>
            <a:ext cx="1866600" cy="528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1pPr>
            <a:lvl2pPr lvl="1"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2pPr>
            <a:lvl3pPr lvl="2"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3pPr>
            <a:lvl4pPr lvl="3"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4pPr>
            <a:lvl5pPr lvl="4"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5pPr>
            <a:lvl6pPr lvl="5"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6pPr>
            <a:lvl7pPr lvl="6"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7pPr>
            <a:lvl8pPr lvl="7"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8pPr>
            <a:lvl9pPr lvl="8"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9pPr>
          </a:lstStyle>
          <a:p>
            <a:endParaRPr/>
          </a:p>
        </p:txBody>
      </p:sp>
      <p:sp>
        <p:nvSpPr>
          <p:cNvPr id="299" name="Google Shape;299;p39"/>
          <p:cNvSpPr txBox="1">
            <a:spLocks noGrp="1"/>
          </p:cNvSpPr>
          <p:nvPr>
            <p:ph type="title" idx="6"/>
          </p:nvPr>
        </p:nvSpPr>
        <p:spPr>
          <a:xfrm>
            <a:off x="4926083" y="1754375"/>
            <a:ext cx="1875600" cy="4011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lt1"/>
              </a:buClr>
              <a:buSzPts val="1800"/>
              <a:buNone/>
              <a:defRPr sz="1800">
                <a:solidFill>
                  <a:schemeClr val="lt1"/>
                </a:solidFill>
              </a:defRPr>
            </a:lvl1pPr>
            <a:lvl2pPr lvl="1" algn="ctr" rtl="0">
              <a:spcBef>
                <a:spcPts val="0"/>
              </a:spcBef>
              <a:spcAft>
                <a:spcPts val="0"/>
              </a:spcAft>
              <a:buClr>
                <a:schemeClr val="lt1"/>
              </a:buClr>
              <a:buSzPts val="1800"/>
              <a:buNone/>
              <a:defRPr sz="1800">
                <a:solidFill>
                  <a:schemeClr val="lt1"/>
                </a:solidFill>
              </a:defRPr>
            </a:lvl2pPr>
            <a:lvl3pPr lvl="2" algn="ctr" rtl="0">
              <a:spcBef>
                <a:spcPts val="0"/>
              </a:spcBef>
              <a:spcAft>
                <a:spcPts val="0"/>
              </a:spcAft>
              <a:buClr>
                <a:schemeClr val="lt1"/>
              </a:buClr>
              <a:buSzPts val="1800"/>
              <a:buNone/>
              <a:defRPr sz="1800">
                <a:solidFill>
                  <a:schemeClr val="lt1"/>
                </a:solidFill>
              </a:defRPr>
            </a:lvl3pPr>
            <a:lvl4pPr lvl="3" algn="ctr" rtl="0">
              <a:spcBef>
                <a:spcPts val="0"/>
              </a:spcBef>
              <a:spcAft>
                <a:spcPts val="0"/>
              </a:spcAft>
              <a:buClr>
                <a:schemeClr val="lt1"/>
              </a:buClr>
              <a:buSzPts val="1800"/>
              <a:buNone/>
              <a:defRPr sz="1800">
                <a:solidFill>
                  <a:schemeClr val="lt1"/>
                </a:solidFill>
              </a:defRPr>
            </a:lvl4pPr>
            <a:lvl5pPr lvl="4" algn="ctr" rtl="0">
              <a:spcBef>
                <a:spcPts val="0"/>
              </a:spcBef>
              <a:spcAft>
                <a:spcPts val="0"/>
              </a:spcAft>
              <a:buClr>
                <a:schemeClr val="lt1"/>
              </a:buClr>
              <a:buSzPts val="1800"/>
              <a:buNone/>
              <a:defRPr sz="1800">
                <a:solidFill>
                  <a:schemeClr val="lt1"/>
                </a:solidFill>
              </a:defRPr>
            </a:lvl5pPr>
            <a:lvl6pPr lvl="5" algn="ctr" rtl="0">
              <a:spcBef>
                <a:spcPts val="0"/>
              </a:spcBef>
              <a:spcAft>
                <a:spcPts val="0"/>
              </a:spcAft>
              <a:buClr>
                <a:schemeClr val="lt1"/>
              </a:buClr>
              <a:buSzPts val="1800"/>
              <a:buNone/>
              <a:defRPr sz="1800">
                <a:solidFill>
                  <a:schemeClr val="lt1"/>
                </a:solidFill>
              </a:defRPr>
            </a:lvl6pPr>
            <a:lvl7pPr lvl="6" algn="ctr" rtl="0">
              <a:spcBef>
                <a:spcPts val="0"/>
              </a:spcBef>
              <a:spcAft>
                <a:spcPts val="0"/>
              </a:spcAft>
              <a:buClr>
                <a:schemeClr val="lt1"/>
              </a:buClr>
              <a:buSzPts val="1800"/>
              <a:buNone/>
              <a:defRPr sz="1800">
                <a:solidFill>
                  <a:schemeClr val="lt1"/>
                </a:solidFill>
              </a:defRPr>
            </a:lvl7pPr>
            <a:lvl8pPr lvl="7" algn="ctr" rtl="0">
              <a:spcBef>
                <a:spcPts val="0"/>
              </a:spcBef>
              <a:spcAft>
                <a:spcPts val="0"/>
              </a:spcAft>
              <a:buClr>
                <a:schemeClr val="lt1"/>
              </a:buClr>
              <a:buSzPts val="1800"/>
              <a:buNone/>
              <a:defRPr sz="1800">
                <a:solidFill>
                  <a:schemeClr val="lt1"/>
                </a:solidFill>
              </a:defRPr>
            </a:lvl8pPr>
            <a:lvl9pPr lvl="8" algn="ctr" rtl="0">
              <a:spcBef>
                <a:spcPts val="0"/>
              </a:spcBef>
              <a:spcAft>
                <a:spcPts val="0"/>
              </a:spcAft>
              <a:buClr>
                <a:schemeClr val="lt1"/>
              </a:buClr>
              <a:buSzPts val="1800"/>
              <a:buNone/>
              <a:defRPr sz="1800">
                <a:solidFill>
                  <a:schemeClr val="lt1"/>
                </a:solidFill>
              </a:defRPr>
            </a:lvl9pPr>
          </a:lstStyle>
          <a:p>
            <a:endParaRPr/>
          </a:p>
        </p:txBody>
      </p:sp>
      <p:sp>
        <p:nvSpPr>
          <p:cNvPr id="300" name="Google Shape;300;p39"/>
          <p:cNvSpPr txBox="1">
            <a:spLocks noGrp="1"/>
          </p:cNvSpPr>
          <p:nvPr>
            <p:ph type="subTitle" idx="7"/>
          </p:nvPr>
        </p:nvSpPr>
        <p:spPr>
          <a:xfrm>
            <a:off x="4930583" y="2064076"/>
            <a:ext cx="1866600" cy="528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1pPr>
            <a:lvl2pPr lvl="1"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2pPr>
            <a:lvl3pPr lvl="2"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3pPr>
            <a:lvl4pPr lvl="3"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4pPr>
            <a:lvl5pPr lvl="4"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5pPr>
            <a:lvl6pPr lvl="5"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6pPr>
            <a:lvl7pPr lvl="6"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7pPr>
            <a:lvl8pPr lvl="7"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8pPr>
            <a:lvl9pPr lvl="8"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9pPr>
          </a:lstStyle>
          <a:p>
            <a:endParaRPr/>
          </a:p>
        </p:txBody>
      </p:sp>
      <p:sp>
        <p:nvSpPr>
          <p:cNvPr id="301" name="Google Shape;301;p39"/>
          <p:cNvSpPr txBox="1">
            <a:spLocks noGrp="1"/>
          </p:cNvSpPr>
          <p:nvPr>
            <p:ph type="title" idx="8"/>
          </p:nvPr>
        </p:nvSpPr>
        <p:spPr>
          <a:xfrm>
            <a:off x="6215127" y="3204651"/>
            <a:ext cx="1875600" cy="4011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lt1"/>
              </a:buClr>
              <a:buSzPts val="1800"/>
              <a:buNone/>
              <a:defRPr sz="1800">
                <a:solidFill>
                  <a:schemeClr val="lt1"/>
                </a:solidFill>
              </a:defRPr>
            </a:lvl1pPr>
            <a:lvl2pPr lvl="1" algn="ctr" rtl="0">
              <a:spcBef>
                <a:spcPts val="0"/>
              </a:spcBef>
              <a:spcAft>
                <a:spcPts val="0"/>
              </a:spcAft>
              <a:buClr>
                <a:schemeClr val="lt1"/>
              </a:buClr>
              <a:buSzPts val="1800"/>
              <a:buNone/>
              <a:defRPr sz="1800">
                <a:solidFill>
                  <a:schemeClr val="lt1"/>
                </a:solidFill>
              </a:defRPr>
            </a:lvl2pPr>
            <a:lvl3pPr lvl="2" algn="ctr" rtl="0">
              <a:spcBef>
                <a:spcPts val="0"/>
              </a:spcBef>
              <a:spcAft>
                <a:spcPts val="0"/>
              </a:spcAft>
              <a:buClr>
                <a:schemeClr val="lt1"/>
              </a:buClr>
              <a:buSzPts val="1800"/>
              <a:buNone/>
              <a:defRPr sz="1800">
                <a:solidFill>
                  <a:schemeClr val="lt1"/>
                </a:solidFill>
              </a:defRPr>
            </a:lvl3pPr>
            <a:lvl4pPr lvl="3" algn="ctr" rtl="0">
              <a:spcBef>
                <a:spcPts val="0"/>
              </a:spcBef>
              <a:spcAft>
                <a:spcPts val="0"/>
              </a:spcAft>
              <a:buClr>
                <a:schemeClr val="lt1"/>
              </a:buClr>
              <a:buSzPts val="1800"/>
              <a:buNone/>
              <a:defRPr sz="1800">
                <a:solidFill>
                  <a:schemeClr val="lt1"/>
                </a:solidFill>
              </a:defRPr>
            </a:lvl4pPr>
            <a:lvl5pPr lvl="4" algn="ctr" rtl="0">
              <a:spcBef>
                <a:spcPts val="0"/>
              </a:spcBef>
              <a:spcAft>
                <a:spcPts val="0"/>
              </a:spcAft>
              <a:buClr>
                <a:schemeClr val="lt1"/>
              </a:buClr>
              <a:buSzPts val="1800"/>
              <a:buNone/>
              <a:defRPr sz="1800">
                <a:solidFill>
                  <a:schemeClr val="lt1"/>
                </a:solidFill>
              </a:defRPr>
            </a:lvl5pPr>
            <a:lvl6pPr lvl="5" algn="ctr" rtl="0">
              <a:spcBef>
                <a:spcPts val="0"/>
              </a:spcBef>
              <a:spcAft>
                <a:spcPts val="0"/>
              </a:spcAft>
              <a:buClr>
                <a:schemeClr val="lt1"/>
              </a:buClr>
              <a:buSzPts val="1800"/>
              <a:buNone/>
              <a:defRPr sz="1800">
                <a:solidFill>
                  <a:schemeClr val="lt1"/>
                </a:solidFill>
              </a:defRPr>
            </a:lvl6pPr>
            <a:lvl7pPr lvl="6" algn="ctr" rtl="0">
              <a:spcBef>
                <a:spcPts val="0"/>
              </a:spcBef>
              <a:spcAft>
                <a:spcPts val="0"/>
              </a:spcAft>
              <a:buClr>
                <a:schemeClr val="lt1"/>
              </a:buClr>
              <a:buSzPts val="1800"/>
              <a:buNone/>
              <a:defRPr sz="1800">
                <a:solidFill>
                  <a:schemeClr val="lt1"/>
                </a:solidFill>
              </a:defRPr>
            </a:lvl7pPr>
            <a:lvl8pPr lvl="7" algn="ctr" rtl="0">
              <a:spcBef>
                <a:spcPts val="0"/>
              </a:spcBef>
              <a:spcAft>
                <a:spcPts val="0"/>
              </a:spcAft>
              <a:buClr>
                <a:schemeClr val="lt1"/>
              </a:buClr>
              <a:buSzPts val="1800"/>
              <a:buNone/>
              <a:defRPr sz="1800">
                <a:solidFill>
                  <a:schemeClr val="lt1"/>
                </a:solidFill>
              </a:defRPr>
            </a:lvl8pPr>
            <a:lvl9pPr lvl="8" algn="ctr" rtl="0">
              <a:spcBef>
                <a:spcPts val="0"/>
              </a:spcBef>
              <a:spcAft>
                <a:spcPts val="0"/>
              </a:spcAft>
              <a:buClr>
                <a:schemeClr val="lt1"/>
              </a:buClr>
              <a:buSzPts val="1800"/>
              <a:buNone/>
              <a:defRPr sz="1800">
                <a:solidFill>
                  <a:schemeClr val="lt1"/>
                </a:solidFill>
              </a:defRPr>
            </a:lvl9pPr>
          </a:lstStyle>
          <a:p>
            <a:endParaRPr/>
          </a:p>
        </p:txBody>
      </p:sp>
      <p:sp>
        <p:nvSpPr>
          <p:cNvPr id="302" name="Google Shape;302;p39"/>
          <p:cNvSpPr txBox="1">
            <a:spLocks noGrp="1"/>
          </p:cNvSpPr>
          <p:nvPr>
            <p:ph type="subTitle" idx="9"/>
          </p:nvPr>
        </p:nvSpPr>
        <p:spPr>
          <a:xfrm>
            <a:off x="6219627" y="3538242"/>
            <a:ext cx="1866600" cy="528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1pPr>
            <a:lvl2pPr lvl="1"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2pPr>
            <a:lvl3pPr lvl="2"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3pPr>
            <a:lvl4pPr lvl="3"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4pPr>
            <a:lvl5pPr lvl="4"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5pPr>
            <a:lvl6pPr lvl="5"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6pPr>
            <a:lvl7pPr lvl="6"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7pPr>
            <a:lvl8pPr lvl="7"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8pPr>
            <a:lvl9pPr lvl="8" algn="ctr" rtl="0">
              <a:lnSpc>
                <a:spcPct val="100000"/>
              </a:lnSpc>
              <a:spcBef>
                <a:spcPts val="0"/>
              </a:spcBef>
              <a:spcAft>
                <a:spcPts val="0"/>
              </a:spcAft>
              <a:buClr>
                <a:schemeClr val="lt1"/>
              </a:buClr>
              <a:buSzPts val="1400"/>
              <a:buFont typeface="Didact Gothic"/>
              <a:buNone/>
              <a:defRPr>
                <a:solidFill>
                  <a:schemeClr val="lt1"/>
                </a:solidFill>
                <a:latin typeface="Didact Gothic"/>
                <a:ea typeface="Didact Gothic"/>
                <a:cs typeface="Didact Gothic"/>
                <a:sym typeface="Didact Gothic"/>
              </a:defRPr>
            </a:lvl9pPr>
          </a:lstStyle>
          <a:p>
            <a:endParaRPr/>
          </a:p>
        </p:txBody>
      </p:sp>
      <p:sp>
        <p:nvSpPr>
          <p:cNvPr id="303" name="Google Shape;303;p39"/>
          <p:cNvSpPr txBox="1">
            <a:spLocks noGrp="1"/>
          </p:cNvSpPr>
          <p:nvPr>
            <p:ph type="title" idx="13"/>
          </p:nvPr>
        </p:nvSpPr>
        <p:spPr>
          <a:xfrm>
            <a:off x="1974300" y="530725"/>
            <a:ext cx="5195400" cy="5286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lt1"/>
              </a:buClr>
              <a:buSzPts val="2700"/>
              <a:buNone/>
              <a:defRPr sz="3000" b="1">
                <a:solidFill>
                  <a:schemeClr val="lt1"/>
                </a:solidFill>
              </a:defRPr>
            </a:lvl1pPr>
            <a:lvl2pPr lvl="1" rtl="0">
              <a:spcBef>
                <a:spcPts val="0"/>
              </a:spcBef>
              <a:spcAft>
                <a:spcPts val="0"/>
              </a:spcAft>
              <a:buClr>
                <a:schemeClr val="lt1"/>
              </a:buClr>
              <a:buSzPts val="3000"/>
              <a:buNone/>
              <a:defRPr b="1">
                <a:solidFill>
                  <a:schemeClr val="lt1"/>
                </a:solidFill>
              </a:defRPr>
            </a:lvl2pPr>
            <a:lvl3pPr lvl="2" rtl="0">
              <a:spcBef>
                <a:spcPts val="0"/>
              </a:spcBef>
              <a:spcAft>
                <a:spcPts val="0"/>
              </a:spcAft>
              <a:buClr>
                <a:schemeClr val="lt1"/>
              </a:buClr>
              <a:buSzPts val="3000"/>
              <a:buNone/>
              <a:defRPr b="1">
                <a:solidFill>
                  <a:schemeClr val="lt1"/>
                </a:solidFill>
              </a:defRPr>
            </a:lvl3pPr>
            <a:lvl4pPr lvl="3" rtl="0">
              <a:spcBef>
                <a:spcPts val="0"/>
              </a:spcBef>
              <a:spcAft>
                <a:spcPts val="0"/>
              </a:spcAft>
              <a:buClr>
                <a:schemeClr val="lt1"/>
              </a:buClr>
              <a:buSzPts val="3000"/>
              <a:buNone/>
              <a:defRPr b="1">
                <a:solidFill>
                  <a:schemeClr val="lt1"/>
                </a:solidFill>
              </a:defRPr>
            </a:lvl4pPr>
            <a:lvl5pPr lvl="4" rtl="0">
              <a:spcBef>
                <a:spcPts val="0"/>
              </a:spcBef>
              <a:spcAft>
                <a:spcPts val="0"/>
              </a:spcAft>
              <a:buClr>
                <a:schemeClr val="lt1"/>
              </a:buClr>
              <a:buSzPts val="3000"/>
              <a:buNone/>
              <a:defRPr b="1">
                <a:solidFill>
                  <a:schemeClr val="lt1"/>
                </a:solidFill>
              </a:defRPr>
            </a:lvl5pPr>
            <a:lvl6pPr lvl="5" rtl="0">
              <a:spcBef>
                <a:spcPts val="0"/>
              </a:spcBef>
              <a:spcAft>
                <a:spcPts val="0"/>
              </a:spcAft>
              <a:buClr>
                <a:schemeClr val="lt1"/>
              </a:buClr>
              <a:buSzPts val="3000"/>
              <a:buNone/>
              <a:defRPr b="1">
                <a:solidFill>
                  <a:schemeClr val="lt1"/>
                </a:solidFill>
              </a:defRPr>
            </a:lvl6pPr>
            <a:lvl7pPr lvl="6" rtl="0">
              <a:spcBef>
                <a:spcPts val="0"/>
              </a:spcBef>
              <a:spcAft>
                <a:spcPts val="0"/>
              </a:spcAft>
              <a:buClr>
                <a:schemeClr val="lt1"/>
              </a:buClr>
              <a:buSzPts val="3000"/>
              <a:buNone/>
              <a:defRPr b="1">
                <a:solidFill>
                  <a:schemeClr val="lt1"/>
                </a:solidFill>
              </a:defRPr>
            </a:lvl7pPr>
            <a:lvl8pPr lvl="7" rtl="0">
              <a:spcBef>
                <a:spcPts val="0"/>
              </a:spcBef>
              <a:spcAft>
                <a:spcPts val="0"/>
              </a:spcAft>
              <a:buClr>
                <a:schemeClr val="lt1"/>
              </a:buClr>
              <a:buSzPts val="3000"/>
              <a:buNone/>
              <a:defRPr b="1">
                <a:solidFill>
                  <a:schemeClr val="lt1"/>
                </a:solidFill>
              </a:defRPr>
            </a:lvl8pPr>
            <a:lvl9pPr lvl="8" rtl="0">
              <a:spcBef>
                <a:spcPts val="0"/>
              </a:spcBef>
              <a:spcAft>
                <a:spcPts val="0"/>
              </a:spcAft>
              <a:buClr>
                <a:schemeClr val="lt1"/>
              </a:buClr>
              <a:buSzPts val="3000"/>
              <a:buNone/>
              <a:defRPr b="1">
                <a:solidFill>
                  <a:schemeClr val="lt1"/>
                </a:solidFill>
              </a:defRPr>
            </a:lvl9pPr>
          </a:lstStyle>
          <a:p>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and three columns 4">
  <p:cSld name="CUSTOM_32">
    <p:bg>
      <p:bgPr>
        <a:solidFill>
          <a:schemeClr val="accent5"/>
        </a:solidFill>
        <a:effectLst/>
      </p:bgPr>
    </p:bg>
    <p:spTree>
      <p:nvGrpSpPr>
        <p:cNvPr id="1" name="Shape 304"/>
        <p:cNvGrpSpPr/>
        <p:nvPr/>
      </p:nvGrpSpPr>
      <p:grpSpPr>
        <a:xfrm>
          <a:off x="0" y="0"/>
          <a:ext cx="0" cy="0"/>
          <a:chOff x="0" y="0"/>
          <a:chExt cx="0" cy="0"/>
        </a:xfrm>
      </p:grpSpPr>
      <p:sp>
        <p:nvSpPr>
          <p:cNvPr id="305" name="Google Shape;305;p40"/>
          <p:cNvSpPr/>
          <p:nvPr/>
        </p:nvSpPr>
        <p:spPr>
          <a:xfrm rot="10800000">
            <a:off x="5891850" y="-387100"/>
            <a:ext cx="5264100" cy="2697600"/>
          </a:xfrm>
          <a:prstGeom prst="triangle">
            <a:avLst>
              <a:gd name="adj" fmla="val 50000"/>
            </a:avLst>
          </a:prstGeom>
          <a:noFill/>
          <a:ln w="1905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6" name="Google Shape;306;p40"/>
          <p:cNvSpPr/>
          <p:nvPr/>
        </p:nvSpPr>
        <p:spPr>
          <a:xfrm>
            <a:off x="-5191825" y="2310500"/>
            <a:ext cx="7403100" cy="3794100"/>
          </a:xfrm>
          <a:prstGeom prst="triangle">
            <a:avLst>
              <a:gd name="adj" fmla="val 5000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7" name="Google Shape;307;p40"/>
          <p:cNvSpPr txBox="1">
            <a:spLocks noGrp="1"/>
          </p:cNvSpPr>
          <p:nvPr>
            <p:ph type="title"/>
          </p:nvPr>
        </p:nvSpPr>
        <p:spPr>
          <a:xfrm>
            <a:off x="862450" y="3324450"/>
            <a:ext cx="1763700" cy="3087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dk1"/>
              </a:buClr>
              <a:buSzPts val="1800"/>
              <a:buNone/>
              <a:defRPr sz="1800" b="1">
                <a:solidFill>
                  <a:schemeClr val="dk1"/>
                </a:solidFill>
              </a:defRPr>
            </a:lvl1pPr>
            <a:lvl2pPr lvl="1" algn="ctr" rtl="0">
              <a:spcBef>
                <a:spcPts val="0"/>
              </a:spcBef>
              <a:spcAft>
                <a:spcPts val="0"/>
              </a:spcAft>
              <a:buClr>
                <a:schemeClr val="dk1"/>
              </a:buClr>
              <a:buSzPts val="1800"/>
              <a:buNone/>
              <a:defRPr sz="1800">
                <a:solidFill>
                  <a:schemeClr val="dk1"/>
                </a:solidFill>
              </a:defRPr>
            </a:lvl2pPr>
            <a:lvl3pPr lvl="2" algn="ctr" rtl="0">
              <a:spcBef>
                <a:spcPts val="0"/>
              </a:spcBef>
              <a:spcAft>
                <a:spcPts val="0"/>
              </a:spcAft>
              <a:buClr>
                <a:schemeClr val="dk1"/>
              </a:buClr>
              <a:buSzPts val="1800"/>
              <a:buNone/>
              <a:defRPr sz="1800">
                <a:solidFill>
                  <a:schemeClr val="dk1"/>
                </a:solidFill>
              </a:defRPr>
            </a:lvl3pPr>
            <a:lvl4pPr lvl="3" algn="ctr" rtl="0">
              <a:spcBef>
                <a:spcPts val="0"/>
              </a:spcBef>
              <a:spcAft>
                <a:spcPts val="0"/>
              </a:spcAft>
              <a:buClr>
                <a:schemeClr val="dk1"/>
              </a:buClr>
              <a:buSzPts val="1800"/>
              <a:buNone/>
              <a:defRPr sz="1800">
                <a:solidFill>
                  <a:schemeClr val="dk1"/>
                </a:solidFill>
              </a:defRPr>
            </a:lvl4pPr>
            <a:lvl5pPr lvl="4" algn="ctr" rtl="0">
              <a:spcBef>
                <a:spcPts val="0"/>
              </a:spcBef>
              <a:spcAft>
                <a:spcPts val="0"/>
              </a:spcAft>
              <a:buClr>
                <a:schemeClr val="dk1"/>
              </a:buClr>
              <a:buSzPts val="1800"/>
              <a:buNone/>
              <a:defRPr sz="1800">
                <a:solidFill>
                  <a:schemeClr val="dk1"/>
                </a:solidFill>
              </a:defRPr>
            </a:lvl5pPr>
            <a:lvl6pPr lvl="5" algn="ctr" rtl="0">
              <a:spcBef>
                <a:spcPts val="0"/>
              </a:spcBef>
              <a:spcAft>
                <a:spcPts val="0"/>
              </a:spcAft>
              <a:buClr>
                <a:schemeClr val="dk1"/>
              </a:buClr>
              <a:buSzPts val="1800"/>
              <a:buNone/>
              <a:defRPr sz="1800">
                <a:solidFill>
                  <a:schemeClr val="dk1"/>
                </a:solidFill>
              </a:defRPr>
            </a:lvl6pPr>
            <a:lvl7pPr lvl="6" algn="ctr" rtl="0">
              <a:spcBef>
                <a:spcPts val="0"/>
              </a:spcBef>
              <a:spcAft>
                <a:spcPts val="0"/>
              </a:spcAft>
              <a:buClr>
                <a:schemeClr val="dk1"/>
              </a:buClr>
              <a:buSzPts val="1800"/>
              <a:buNone/>
              <a:defRPr sz="1800">
                <a:solidFill>
                  <a:schemeClr val="dk1"/>
                </a:solidFill>
              </a:defRPr>
            </a:lvl7pPr>
            <a:lvl8pPr lvl="7" algn="ctr" rtl="0">
              <a:spcBef>
                <a:spcPts val="0"/>
              </a:spcBef>
              <a:spcAft>
                <a:spcPts val="0"/>
              </a:spcAft>
              <a:buClr>
                <a:schemeClr val="dk1"/>
              </a:buClr>
              <a:buSzPts val="1800"/>
              <a:buNone/>
              <a:defRPr sz="1800">
                <a:solidFill>
                  <a:schemeClr val="dk1"/>
                </a:solidFill>
              </a:defRPr>
            </a:lvl8pPr>
            <a:lvl9pPr lvl="8" algn="ctr" rtl="0">
              <a:spcBef>
                <a:spcPts val="0"/>
              </a:spcBef>
              <a:spcAft>
                <a:spcPts val="0"/>
              </a:spcAft>
              <a:buClr>
                <a:schemeClr val="dk1"/>
              </a:buClr>
              <a:buSzPts val="1800"/>
              <a:buNone/>
              <a:defRPr sz="1800">
                <a:solidFill>
                  <a:schemeClr val="dk1"/>
                </a:solidFill>
              </a:defRPr>
            </a:lvl9pPr>
          </a:lstStyle>
          <a:p>
            <a:endParaRPr/>
          </a:p>
        </p:txBody>
      </p:sp>
      <p:sp>
        <p:nvSpPr>
          <p:cNvPr id="308" name="Google Shape;308;p40"/>
          <p:cNvSpPr txBox="1">
            <a:spLocks noGrp="1"/>
          </p:cNvSpPr>
          <p:nvPr>
            <p:ph type="subTitle" idx="1"/>
          </p:nvPr>
        </p:nvSpPr>
        <p:spPr>
          <a:xfrm>
            <a:off x="424450" y="3583211"/>
            <a:ext cx="2639700" cy="8025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1pPr>
            <a:lvl2pPr lvl="1"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2pPr>
            <a:lvl3pPr lvl="2"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3pPr>
            <a:lvl4pPr lvl="3"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4pPr>
            <a:lvl5pPr lvl="4"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5pPr>
            <a:lvl6pPr lvl="5"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6pPr>
            <a:lvl7pPr lvl="6"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7pPr>
            <a:lvl8pPr lvl="7"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8pPr>
            <a:lvl9pPr lvl="8"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9pPr>
          </a:lstStyle>
          <a:p>
            <a:endParaRPr/>
          </a:p>
        </p:txBody>
      </p:sp>
      <p:sp>
        <p:nvSpPr>
          <p:cNvPr id="309" name="Google Shape;309;p40"/>
          <p:cNvSpPr txBox="1">
            <a:spLocks noGrp="1"/>
          </p:cNvSpPr>
          <p:nvPr>
            <p:ph type="title" idx="2"/>
          </p:nvPr>
        </p:nvSpPr>
        <p:spPr>
          <a:xfrm>
            <a:off x="6525755" y="3324450"/>
            <a:ext cx="1763700" cy="3087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dk1"/>
              </a:buClr>
              <a:buSzPts val="1800"/>
              <a:buNone/>
              <a:defRPr sz="1800" b="1">
                <a:solidFill>
                  <a:schemeClr val="dk1"/>
                </a:solidFill>
              </a:defRPr>
            </a:lvl1pPr>
            <a:lvl2pPr lvl="1" algn="ctr" rtl="0">
              <a:spcBef>
                <a:spcPts val="0"/>
              </a:spcBef>
              <a:spcAft>
                <a:spcPts val="0"/>
              </a:spcAft>
              <a:buClr>
                <a:schemeClr val="dk1"/>
              </a:buClr>
              <a:buSzPts val="1800"/>
              <a:buNone/>
              <a:defRPr sz="1800">
                <a:solidFill>
                  <a:schemeClr val="dk1"/>
                </a:solidFill>
              </a:defRPr>
            </a:lvl2pPr>
            <a:lvl3pPr lvl="2" algn="ctr" rtl="0">
              <a:spcBef>
                <a:spcPts val="0"/>
              </a:spcBef>
              <a:spcAft>
                <a:spcPts val="0"/>
              </a:spcAft>
              <a:buClr>
                <a:schemeClr val="dk1"/>
              </a:buClr>
              <a:buSzPts val="1800"/>
              <a:buNone/>
              <a:defRPr sz="1800">
                <a:solidFill>
                  <a:schemeClr val="dk1"/>
                </a:solidFill>
              </a:defRPr>
            </a:lvl3pPr>
            <a:lvl4pPr lvl="3" algn="ctr" rtl="0">
              <a:spcBef>
                <a:spcPts val="0"/>
              </a:spcBef>
              <a:spcAft>
                <a:spcPts val="0"/>
              </a:spcAft>
              <a:buClr>
                <a:schemeClr val="dk1"/>
              </a:buClr>
              <a:buSzPts val="1800"/>
              <a:buNone/>
              <a:defRPr sz="1800">
                <a:solidFill>
                  <a:schemeClr val="dk1"/>
                </a:solidFill>
              </a:defRPr>
            </a:lvl4pPr>
            <a:lvl5pPr lvl="4" algn="ctr" rtl="0">
              <a:spcBef>
                <a:spcPts val="0"/>
              </a:spcBef>
              <a:spcAft>
                <a:spcPts val="0"/>
              </a:spcAft>
              <a:buClr>
                <a:schemeClr val="dk1"/>
              </a:buClr>
              <a:buSzPts val="1800"/>
              <a:buNone/>
              <a:defRPr sz="1800">
                <a:solidFill>
                  <a:schemeClr val="dk1"/>
                </a:solidFill>
              </a:defRPr>
            </a:lvl5pPr>
            <a:lvl6pPr lvl="5" algn="ctr" rtl="0">
              <a:spcBef>
                <a:spcPts val="0"/>
              </a:spcBef>
              <a:spcAft>
                <a:spcPts val="0"/>
              </a:spcAft>
              <a:buClr>
                <a:schemeClr val="dk1"/>
              </a:buClr>
              <a:buSzPts val="1800"/>
              <a:buNone/>
              <a:defRPr sz="1800">
                <a:solidFill>
                  <a:schemeClr val="dk1"/>
                </a:solidFill>
              </a:defRPr>
            </a:lvl6pPr>
            <a:lvl7pPr lvl="6" algn="ctr" rtl="0">
              <a:spcBef>
                <a:spcPts val="0"/>
              </a:spcBef>
              <a:spcAft>
                <a:spcPts val="0"/>
              </a:spcAft>
              <a:buClr>
                <a:schemeClr val="dk1"/>
              </a:buClr>
              <a:buSzPts val="1800"/>
              <a:buNone/>
              <a:defRPr sz="1800">
                <a:solidFill>
                  <a:schemeClr val="dk1"/>
                </a:solidFill>
              </a:defRPr>
            </a:lvl7pPr>
            <a:lvl8pPr lvl="7" algn="ctr" rtl="0">
              <a:spcBef>
                <a:spcPts val="0"/>
              </a:spcBef>
              <a:spcAft>
                <a:spcPts val="0"/>
              </a:spcAft>
              <a:buClr>
                <a:schemeClr val="dk1"/>
              </a:buClr>
              <a:buSzPts val="1800"/>
              <a:buNone/>
              <a:defRPr sz="1800">
                <a:solidFill>
                  <a:schemeClr val="dk1"/>
                </a:solidFill>
              </a:defRPr>
            </a:lvl8pPr>
            <a:lvl9pPr lvl="8" algn="ctr" rtl="0">
              <a:spcBef>
                <a:spcPts val="0"/>
              </a:spcBef>
              <a:spcAft>
                <a:spcPts val="0"/>
              </a:spcAft>
              <a:buClr>
                <a:schemeClr val="dk1"/>
              </a:buClr>
              <a:buSzPts val="1800"/>
              <a:buNone/>
              <a:defRPr sz="1800">
                <a:solidFill>
                  <a:schemeClr val="dk1"/>
                </a:solidFill>
              </a:defRPr>
            </a:lvl9pPr>
          </a:lstStyle>
          <a:p>
            <a:endParaRPr/>
          </a:p>
        </p:txBody>
      </p:sp>
      <p:sp>
        <p:nvSpPr>
          <p:cNvPr id="310" name="Google Shape;310;p40"/>
          <p:cNvSpPr txBox="1">
            <a:spLocks noGrp="1"/>
          </p:cNvSpPr>
          <p:nvPr>
            <p:ph type="subTitle" idx="3"/>
          </p:nvPr>
        </p:nvSpPr>
        <p:spPr>
          <a:xfrm>
            <a:off x="6087751" y="3583211"/>
            <a:ext cx="2639700" cy="8025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1pPr>
            <a:lvl2pPr lvl="1"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2pPr>
            <a:lvl3pPr lvl="2"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3pPr>
            <a:lvl4pPr lvl="3"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4pPr>
            <a:lvl5pPr lvl="4"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5pPr>
            <a:lvl6pPr lvl="5"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6pPr>
            <a:lvl7pPr lvl="6"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7pPr>
            <a:lvl8pPr lvl="7"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8pPr>
            <a:lvl9pPr lvl="8"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9pPr>
          </a:lstStyle>
          <a:p>
            <a:endParaRPr/>
          </a:p>
        </p:txBody>
      </p:sp>
      <p:sp>
        <p:nvSpPr>
          <p:cNvPr id="311" name="Google Shape;311;p40"/>
          <p:cNvSpPr txBox="1">
            <a:spLocks noGrp="1"/>
          </p:cNvSpPr>
          <p:nvPr>
            <p:ph type="title" idx="4"/>
          </p:nvPr>
        </p:nvSpPr>
        <p:spPr>
          <a:xfrm>
            <a:off x="3690150" y="3324450"/>
            <a:ext cx="1763700" cy="3087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dk1"/>
              </a:buClr>
              <a:buSzPts val="1800"/>
              <a:buNone/>
              <a:defRPr sz="1800" b="1">
                <a:solidFill>
                  <a:schemeClr val="dk1"/>
                </a:solidFill>
              </a:defRPr>
            </a:lvl1pPr>
            <a:lvl2pPr lvl="1" algn="ctr" rtl="0">
              <a:spcBef>
                <a:spcPts val="0"/>
              </a:spcBef>
              <a:spcAft>
                <a:spcPts val="0"/>
              </a:spcAft>
              <a:buClr>
                <a:schemeClr val="dk1"/>
              </a:buClr>
              <a:buSzPts val="1800"/>
              <a:buNone/>
              <a:defRPr sz="1800">
                <a:solidFill>
                  <a:schemeClr val="dk1"/>
                </a:solidFill>
              </a:defRPr>
            </a:lvl2pPr>
            <a:lvl3pPr lvl="2" algn="ctr" rtl="0">
              <a:spcBef>
                <a:spcPts val="0"/>
              </a:spcBef>
              <a:spcAft>
                <a:spcPts val="0"/>
              </a:spcAft>
              <a:buClr>
                <a:schemeClr val="dk1"/>
              </a:buClr>
              <a:buSzPts val="1800"/>
              <a:buNone/>
              <a:defRPr sz="1800">
                <a:solidFill>
                  <a:schemeClr val="dk1"/>
                </a:solidFill>
              </a:defRPr>
            </a:lvl3pPr>
            <a:lvl4pPr lvl="3" algn="ctr" rtl="0">
              <a:spcBef>
                <a:spcPts val="0"/>
              </a:spcBef>
              <a:spcAft>
                <a:spcPts val="0"/>
              </a:spcAft>
              <a:buClr>
                <a:schemeClr val="dk1"/>
              </a:buClr>
              <a:buSzPts val="1800"/>
              <a:buNone/>
              <a:defRPr sz="1800">
                <a:solidFill>
                  <a:schemeClr val="dk1"/>
                </a:solidFill>
              </a:defRPr>
            </a:lvl4pPr>
            <a:lvl5pPr lvl="4" algn="ctr" rtl="0">
              <a:spcBef>
                <a:spcPts val="0"/>
              </a:spcBef>
              <a:spcAft>
                <a:spcPts val="0"/>
              </a:spcAft>
              <a:buClr>
                <a:schemeClr val="dk1"/>
              </a:buClr>
              <a:buSzPts val="1800"/>
              <a:buNone/>
              <a:defRPr sz="1800">
                <a:solidFill>
                  <a:schemeClr val="dk1"/>
                </a:solidFill>
              </a:defRPr>
            </a:lvl5pPr>
            <a:lvl6pPr lvl="5" algn="ctr" rtl="0">
              <a:spcBef>
                <a:spcPts val="0"/>
              </a:spcBef>
              <a:spcAft>
                <a:spcPts val="0"/>
              </a:spcAft>
              <a:buClr>
                <a:schemeClr val="dk1"/>
              </a:buClr>
              <a:buSzPts val="1800"/>
              <a:buNone/>
              <a:defRPr sz="1800">
                <a:solidFill>
                  <a:schemeClr val="dk1"/>
                </a:solidFill>
              </a:defRPr>
            </a:lvl6pPr>
            <a:lvl7pPr lvl="6" algn="ctr" rtl="0">
              <a:spcBef>
                <a:spcPts val="0"/>
              </a:spcBef>
              <a:spcAft>
                <a:spcPts val="0"/>
              </a:spcAft>
              <a:buClr>
                <a:schemeClr val="dk1"/>
              </a:buClr>
              <a:buSzPts val="1800"/>
              <a:buNone/>
              <a:defRPr sz="1800">
                <a:solidFill>
                  <a:schemeClr val="dk1"/>
                </a:solidFill>
              </a:defRPr>
            </a:lvl7pPr>
            <a:lvl8pPr lvl="7" algn="ctr" rtl="0">
              <a:spcBef>
                <a:spcPts val="0"/>
              </a:spcBef>
              <a:spcAft>
                <a:spcPts val="0"/>
              </a:spcAft>
              <a:buClr>
                <a:schemeClr val="dk1"/>
              </a:buClr>
              <a:buSzPts val="1800"/>
              <a:buNone/>
              <a:defRPr sz="1800">
                <a:solidFill>
                  <a:schemeClr val="dk1"/>
                </a:solidFill>
              </a:defRPr>
            </a:lvl8pPr>
            <a:lvl9pPr lvl="8" algn="ctr" rtl="0">
              <a:spcBef>
                <a:spcPts val="0"/>
              </a:spcBef>
              <a:spcAft>
                <a:spcPts val="0"/>
              </a:spcAft>
              <a:buClr>
                <a:schemeClr val="dk1"/>
              </a:buClr>
              <a:buSzPts val="1800"/>
              <a:buNone/>
              <a:defRPr sz="1800">
                <a:solidFill>
                  <a:schemeClr val="dk1"/>
                </a:solidFill>
              </a:defRPr>
            </a:lvl9pPr>
          </a:lstStyle>
          <a:p>
            <a:endParaRPr/>
          </a:p>
        </p:txBody>
      </p:sp>
      <p:sp>
        <p:nvSpPr>
          <p:cNvPr id="312" name="Google Shape;312;p40"/>
          <p:cNvSpPr txBox="1">
            <a:spLocks noGrp="1"/>
          </p:cNvSpPr>
          <p:nvPr>
            <p:ph type="subTitle" idx="5"/>
          </p:nvPr>
        </p:nvSpPr>
        <p:spPr>
          <a:xfrm>
            <a:off x="3252148" y="3583211"/>
            <a:ext cx="2639700" cy="8025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1pPr>
            <a:lvl2pPr lvl="1"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2pPr>
            <a:lvl3pPr lvl="2"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3pPr>
            <a:lvl4pPr lvl="3"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4pPr>
            <a:lvl5pPr lvl="4"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5pPr>
            <a:lvl6pPr lvl="5"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6pPr>
            <a:lvl7pPr lvl="6"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7pPr>
            <a:lvl8pPr lvl="7"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8pPr>
            <a:lvl9pPr lvl="8" algn="ctr" rtl="0">
              <a:lnSpc>
                <a:spcPct val="100000"/>
              </a:lnSpc>
              <a:spcBef>
                <a:spcPts val="0"/>
              </a:spcBef>
              <a:spcAft>
                <a:spcPts val="0"/>
              </a:spcAft>
              <a:buClr>
                <a:schemeClr val="dk1"/>
              </a:buClr>
              <a:buSzPts val="1400"/>
              <a:buFont typeface="Didact Gothic"/>
              <a:buNone/>
              <a:defRPr>
                <a:solidFill>
                  <a:schemeClr val="dk1"/>
                </a:solidFill>
                <a:latin typeface="Didact Gothic"/>
                <a:ea typeface="Didact Gothic"/>
                <a:cs typeface="Didact Gothic"/>
                <a:sym typeface="Didact Gothic"/>
              </a:defRPr>
            </a:lvl9pPr>
          </a:lstStyle>
          <a:p>
            <a:endParaRPr/>
          </a:p>
        </p:txBody>
      </p:sp>
      <p:sp>
        <p:nvSpPr>
          <p:cNvPr id="313" name="Google Shape;313;p40"/>
          <p:cNvSpPr txBox="1">
            <a:spLocks noGrp="1"/>
          </p:cNvSpPr>
          <p:nvPr>
            <p:ph type="title" idx="6"/>
          </p:nvPr>
        </p:nvSpPr>
        <p:spPr>
          <a:xfrm>
            <a:off x="1687950" y="530725"/>
            <a:ext cx="5768100" cy="5286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dk1"/>
              </a:buClr>
              <a:buSzPts val="2700"/>
              <a:buNone/>
              <a:defRPr sz="3000" b="1">
                <a:solidFill>
                  <a:schemeClr val="dk1"/>
                </a:solidFill>
              </a:defRPr>
            </a:lvl1pPr>
            <a:lvl2pPr lvl="1" algn="ctr" rtl="0">
              <a:spcBef>
                <a:spcPts val="0"/>
              </a:spcBef>
              <a:spcAft>
                <a:spcPts val="0"/>
              </a:spcAft>
              <a:buClr>
                <a:schemeClr val="dk1"/>
              </a:buClr>
              <a:buSzPts val="3000"/>
              <a:buNone/>
              <a:defRPr b="1">
                <a:solidFill>
                  <a:schemeClr val="dk1"/>
                </a:solidFill>
              </a:defRPr>
            </a:lvl2pPr>
            <a:lvl3pPr lvl="2" algn="ctr" rtl="0">
              <a:spcBef>
                <a:spcPts val="0"/>
              </a:spcBef>
              <a:spcAft>
                <a:spcPts val="0"/>
              </a:spcAft>
              <a:buClr>
                <a:schemeClr val="dk1"/>
              </a:buClr>
              <a:buSzPts val="3000"/>
              <a:buNone/>
              <a:defRPr b="1">
                <a:solidFill>
                  <a:schemeClr val="dk1"/>
                </a:solidFill>
              </a:defRPr>
            </a:lvl3pPr>
            <a:lvl4pPr lvl="3" algn="ctr" rtl="0">
              <a:spcBef>
                <a:spcPts val="0"/>
              </a:spcBef>
              <a:spcAft>
                <a:spcPts val="0"/>
              </a:spcAft>
              <a:buClr>
                <a:schemeClr val="dk1"/>
              </a:buClr>
              <a:buSzPts val="3000"/>
              <a:buNone/>
              <a:defRPr b="1">
                <a:solidFill>
                  <a:schemeClr val="dk1"/>
                </a:solidFill>
              </a:defRPr>
            </a:lvl4pPr>
            <a:lvl5pPr lvl="4" algn="ctr" rtl="0">
              <a:spcBef>
                <a:spcPts val="0"/>
              </a:spcBef>
              <a:spcAft>
                <a:spcPts val="0"/>
              </a:spcAft>
              <a:buClr>
                <a:schemeClr val="dk1"/>
              </a:buClr>
              <a:buSzPts val="3000"/>
              <a:buNone/>
              <a:defRPr b="1">
                <a:solidFill>
                  <a:schemeClr val="dk1"/>
                </a:solidFill>
              </a:defRPr>
            </a:lvl5pPr>
            <a:lvl6pPr lvl="5" algn="ctr" rtl="0">
              <a:spcBef>
                <a:spcPts val="0"/>
              </a:spcBef>
              <a:spcAft>
                <a:spcPts val="0"/>
              </a:spcAft>
              <a:buClr>
                <a:schemeClr val="dk1"/>
              </a:buClr>
              <a:buSzPts val="3000"/>
              <a:buNone/>
              <a:defRPr b="1">
                <a:solidFill>
                  <a:schemeClr val="dk1"/>
                </a:solidFill>
              </a:defRPr>
            </a:lvl6pPr>
            <a:lvl7pPr lvl="6" algn="ctr" rtl="0">
              <a:spcBef>
                <a:spcPts val="0"/>
              </a:spcBef>
              <a:spcAft>
                <a:spcPts val="0"/>
              </a:spcAft>
              <a:buClr>
                <a:schemeClr val="dk1"/>
              </a:buClr>
              <a:buSzPts val="3000"/>
              <a:buNone/>
              <a:defRPr b="1">
                <a:solidFill>
                  <a:schemeClr val="dk1"/>
                </a:solidFill>
              </a:defRPr>
            </a:lvl7pPr>
            <a:lvl8pPr lvl="7" algn="ctr" rtl="0">
              <a:spcBef>
                <a:spcPts val="0"/>
              </a:spcBef>
              <a:spcAft>
                <a:spcPts val="0"/>
              </a:spcAft>
              <a:buClr>
                <a:schemeClr val="dk1"/>
              </a:buClr>
              <a:buSzPts val="3000"/>
              <a:buNone/>
              <a:defRPr b="1">
                <a:solidFill>
                  <a:schemeClr val="dk1"/>
                </a:solidFill>
              </a:defRPr>
            </a:lvl8pPr>
            <a:lvl9pPr lvl="8" algn="ctr" rtl="0">
              <a:spcBef>
                <a:spcPts val="0"/>
              </a:spcBef>
              <a:spcAft>
                <a:spcPts val="0"/>
              </a:spcAft>
              <a:buClr>
                <a:schemeClr val="dk1"/>
              </a:buClr>
              <a:buSzPts val="3000"/>
              <a:buNone/>
              <a:defRPr b="1">
                <a:solidFill>
                  <a:schemeClr val="dk1"/>
                </a:solidFill>
              </a:defRPr>
            </a:lvl9pPr>
          </a:lstStyle>
          <a:p>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only 7">
  <p:cSld name="TITLE_ONLY_1_1">
    <p:bg>
      <p:bgPr>
        <a:solidFill>
          <a:schemeClr val="dk1"/>
        </a:solidFill>
        <a:effectLst/>
      </p:bgPr>
    </p:bg>
    <p:spTree>
      <p:nvGrpSpPr>
        <p:cNvPr id="1" name="Shape 337"/>
        <p:cNvGrpSpPr/>
        <p:nvPr/>
      </p:nvGrpSpPr>
      <p:grpSpPr>
        <a:xfrm>
          <a:off x="0" y="0"/>
          <a:ext cx="0" cy="0"/>
          <a:chOff x="0" y="0"/>
          <a:chExt cx="0" cy="0"/>
        </a:xfrm>
      </p:grpSpPr>
      <p:sp>
        <p:nvSpPr>
          <p:cNvPr id="338" name="Google Shape;338;p44"/>
          <p:cNvSpPr txBox="1">
            <a:spLocks noGrp="1"/>
          </p:cNvSpPr>
          <p:nvPr>
            <p:ph type="title"/>
          </p:nvPr>
        </p:nvSpPr>
        <p:spPr>
          <a:xfrm>
            <a:off x="892050" y="530725"/>
            <a:ext cx="7359900" cy="5286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dk1"/>
              </a:buClr>
              <a:buSzPts val="2700"/>
              <a:buNone/>
              <a:defRPr sz="3000" b="1">
                <a:solidFill>
                  <a:schemeClr val="lt1"/>
                </a:solidFill>
              </a:defRPr>
            </a:lvl1pPr>
            <a:lvl2pPr lvl="1" algn="ctr" rtl="0">
              <a:spcBef>
                <a:spcPts val="0"/>
              </a:spcBef>
              <a:spcAft>
                <a:spcPts val="0"/>
              </a:spcAft>
              <a:buClr>
                <a:schemeClr val="dk1"/>
              </a:buClr>
              <a:buSzPts val="3000"/>
              <a:buNone/>
              <a:defRPr b="1">
                <a:solidFill>
                  <a:schemeClr val="dk1"/>
                </a:solidFill>
              </a:defRPr>
            </a:lvl2pPr>
            <a:lvl3pPr lvl="2" algn="ctr" rtl="0">
              <a:spcBef>
                <a:spcPts val="0"/>
              </a:spcBef>
              <a:spcAft>
                <a:spcPts val="0"/>
              </a:spcAft>
              <a:buClr>
                <a:schemeClr val="dk1"/>
              </a:buClr>
              <a:buSzPts val="3000"/>
              <a:buNone/>
              <a:defRPr b="1">
                <a:solidFill>
                  <a:schemeClr val="dk1"/>
                </a:solidFill>
              </a:defRPr>
            </a:lvl3pPr>
            <a:lvl4pPr lvl="3" algn="ctr" rtl="0">
              <a:spcBef>
                <a:spcPts val="0"/>
              </a:spcBef>
              <a:spcAft>
                <a:spcPts val="0"/>
              </a:spcAft>
              <a:buClr>
                <a:schemeClr val="dk1"/>
              </a:buClr>
              <a:buSzPts val="3000"/>
              <a:buNone/>
              <a:defRPr b="1">
                <a:solidFill>
                  <a:schemeClr val="dk1"/>
                </a:solidFill>
              </a:defRPr>
            </a:lvl4pPr>
            <a:lvl5pPr lvl="4" algn="ctr" rtl="0">
              <a:spcBef>
                <a:spcPts val="0"/>
              </a:spcBef>
              <a:spcAft>
                <a:spcPts val="0"/>
              </a:spcAft>
              <a:buClr>
                <a:schemeClr val="dk1"/>
              </a:buClr>
              <a:buSzPts val="3000"/>
              <a:buNone/>
              <a:defRPr b="1">
                <a:solidFill>
                  <a:schemeClr val="dk1"/>
                </a:solidFill>
              </a:defRPr>
            </a:lvl5pPr>
            <a:lvl6pPr lvl="5" algn="ctr" rtl="0">
              <a:spcBef>
                <a:spcPts val="0"/>
              </a:spcBef>
              <a:spcAft>
                <a:spcPts val="0"/>
              </a:spcAft>
              <a:buClr>
                <a:schemeClr val="dk1"/>
              </a:buClr>
              <a:buSzPts val="3000"/>
              <a:buNone/>
              <a:defRPr b="1">
                <a:solidFill>
                  <a:schemeClr val="dk1"/>
                </a:solidFill>
              </a:defRPr>
            </a:lvl6pPr>
            <a:lvl7pPr lvl="6" algn="ctr" rtl="0">
              <a:spcBef>
                <a:spcPts val="0"/>
              </a:spcBef>
              <a:spcAft>
                <a:spcPts val="0"/>
              </a:spcAft>
              <a:buClr>
                <a:schemeClr val="dk1"/>
              </a:buClr>
              <a:buSzPts val="3000"/>
              <a:buNone/>
              <a:defRPr b="1">
                <a:solidFill>
                  <a:schemeClr val="dk1"/>
                </a:solidFill>
              </a:defRPr>
            </a:lvl7pPr>
            <a:lvl8pPr lvl="7" algn="ctr" rtl="0">
              <a:spcBef>
                <a:spcPts val="0"/>
              </a:spcBef>
              <a:spcAft>
                <a:spcPts val="0"/>
              </a:spcAft>
              <a:buClr>
                <a:schemeClr val="dk1"/>
              </a:buClr>
              <a:buSzPts val="3000"/>
              <a:buNone/>
              <a:defRPr b="1">
                <a:solidFill>
                  <a:schemeClr val="dk1"/>
                </a:solidFill>
              </a:defRPr>
            </a:lvl8pPr>
            <a:lvl9pPr lvl="8" algn="ctr" rtl="0">
              <a:spcBef>
                <a:spcPts val="0"/>
              </a:spcBef>
              <a:spcAft>
                <a:spcPts val="0"/>
              </a:spcAft>
              <a:buClr>
                <a:schemeClr val="dk1"/>
              </a:buClr>
              <a:buSzPts val="3000"/>
              <a:buNone/>
              <a:defRPr b="1">
                <a:solidFill>
                  <a:schemeClr val="dk1"/>
                </a:solidFill>
              </a:defRPr>
            </a:lvl9pPr>
          </a:lstStyle>
          <a:p>
            <a:endParaRPr/>
          </a:p>
        </p:txBody>
      </p:sp>
      <p:sp>
        <p:nvSpPr>
          <p:cNvPr id="339" name="Google Shape;339;p44"/>
          <p:cNvSpPr/>
          <p:nvPr/>
        </p:nvSpPr>
        <p:spPr>
          <a:xfrm rot="10800000" flipH="1">
            <a:off x="-229775" y="-360250"/>
            <a:ext cx="2292600" cy="2084100"/>
          </a:xfrm>
          <a:prstGeom prst="rtTriangl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0" name="Google Shape;340;p44"/>
          <p:cNvSpPr/>
          <p:nvPr/>
        </p:nvSpPr>
        <p:spPr>
          <a:xfrm>
            <a:off x="6989900" y="3447800"/>
            <a:ext cx="5364900" cy="2516400"/>
          </a:xfrm>
          <a:prstGeom prst="triangle">
            <a:avLst>
              <a:gd name="adj" fmla="val 50000"/>
            </a:avLst>
          </a:prstGeom>
          <a:noFill/>
          <a:ln w="19050"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itle only 6">
  <p:cSld name="TITLE_ONLY_3">
    <p:bg>
      <p:bgPr>
        <a:solidFill>
          <a:schemeClr val="accent5"/>
        </a:solidFill>
        <a:effectLst/>
      </p:bgPr>
    </p:bg>
    <p:spTree>
      <p:nvGrpSpPr>
        <p:cNvPr id="1" name="Shape 353"/>
        <p:cNvGrpSpPr/>
        <p:nvPr/>
      </p:nvGrpSpPr>
      <p:grpSpPr>
        <a:xfrm>
          <a:off x="0" y="0"/>
          <a:ext cx="0" cy="0"/>
          <a:chOff x="0" y="0"/>
          <a:chExt cx="0" cy="0"/>
        </a:xfrm>
      </p:grpSpPr>
      <p:sp>
        <p:nvSpPr>
          <p:cNvPr id="354" name="Google Shape;354;p48"/>
          <p:cNvSpPr txBox="1">
            <a:spLocks noGrp="1"/>
          </p:cNvSpPr>
          <p:nvPr>
            <p:ph type="title"/>
          </p:nvPr>
        </p:nvSpPr>
        <p:spPr>
          <a:xfrm>
            <a:off x="716550" y="530725"/>
            <a:ext cx="7710900" cy="5286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dk1"/>
              </a:buClr>
              <a:buSzPts val="2700"/>
              <a:buNone/>
              <a:defRPr sz="3000" b="1">
                <a:solidFill>
                  <a:schemeClr val="dk1"/>
                </a:solidFill>
              </a:defRPr>
            </a:lvl1pPr>
            <a:lvl2pPr lvl="1" algn="ctr" rtl="0">
              <a:spcBef>
                <a:spcPts val="0"/>
              </a:spcBef>
              <a:spcAft>
                <a:spcPts val="0"/>
              </a:spcAft>
              <a:buClr>
                <a:schemeClr val="dk1"/>
              </a:buClr>
              <a:buSzPts val="3000"/>
              <a:buNone/>
              <a:defRPr b="1">
                <a:solidFill>
                  <a:schemeClr val="dk1"/>
                </a:solidFill>
              </a:defRPr>
            </a:lvl2pPr>
            <a:lvl3pPr lvl="2" algn="ctr" rtl="0">
              <a:spcBef>
                <a:spcPts val="0"/>
              </a:spcBef>
              <a:spcAft>
                <a:spcPts val="0"/>
              </a:spcAft>
              <a:buClr>
                <a:schemeClr val="dk1"/>
              </a:buClr>
              <a:buSzPts val="3000"/>
              <a:buNone/>
              <a:defRPr b="1">
                <a:solidFill>
                  <a:schemeClr val="dk1"/>
                </a:solidFill>
              </a:defRPr>
            </a:lvl3pPr>
            <a:lvl4pPr lvl="3" algn="ctr" rtl="0">
              <a:spcBef>
                <a:spcPts val="0"/>
              </a:spcBef>
              <a:spcAft>
                <a:spcPts val="0"/>
              </a:spcAft>
              <a:buClr>
                <a:schemeClr val="dk1"/>
              </a:buClr>
              <a:buSzPts val="3000"/>
              <a:buNone/>
              <a:defRPr b="1">
                <a:solidFill>
                  <a:schemeClr val="dk1"/>
                </a:solidFill>
              </a:defRPr>
            </a:lvl4pPr>
            <a:lvl5pPr lvl="4" algn="ctr" rtl="0">
              <a:spcBef>
                <a:spcPts val="0"/>
              </a:spcBef>
              <a:spcAft>
                <a:spcPts val="0"/>
              </a:spcAft>
              <a:buClr>
                <a:schemeClr val="dk1"/>
              </a:buClr>
              <a:buSzPts val="3000"/>
              <a:buNone/>
              <a:defRPr b="1">
                <a:solidFill>
                  <a:schemeClr val="dk1"/>
                </a:solidFill>
              </a:defRPr>
            </a:lvl5pPr>
            <a:lvl6pPr lvl="5" algn="ctr" rtl="0">
              <a:spcBef>
                <a:spcPts val="0"/>
              </a:spcBef>
              <a:spcAft>
                <a:spcPts val="0"/>
              </a:spcAft>
              <a:buClr>
                <a:schemeClr val="dk1"/>
              </a:buClr>
              <a:buSzPts val="3000"/>
              <a:buNone/>
              <a:defRPr b="1">
                <a:solidFill>
                  <a:schemeClr val="dk1"/>
                </a:solidFill>
              </a:defRPr>
            </a:lvl6pPr>
            <a:lvl7pPr lvl="6" algn="ctr" rtl="0">
              <a:spcBef>
                <a:spcPts val="0"/>
              </a:spcBef>
              <a:spcAft>
                <a:spcPts val="0"/>
              </a:spcAft>
              <a:buClr>
                <a:schemeClr val="dk1"/>
              </a:buClr>
              <a:buSzPts val="3000"/>
              <a:buNone/>
              <a:defRPr b="1">
                <a:solidFill>
                  <a:schemeClr val="dk1"/>
                </a:solidFill>
              </a:defRPr>
            </a:lvl7pPr>
            <a:lvl8pPr lvl="7" algn="ctr" rtl="0">
              <a:spcBef>
                <a:spcPts val="0"/>
              </a:spcBef>
              <a:spcAft>
                <a:spcPts val="0"/>
              </a:spcAft>
              <a:buClr>
                <a:schemeClr val="dk1"/>
              </a:buClr>
              <a:buSzPts val="3000"/>
              <a:buNone/>
              <a:defRPr b="1">
                <a:solidFill>
                  <a:schemeClr val="dk1"/>
                </a:solidFill>
              </a:defRPr>
            </a:lvl8pPr>
            <a:lvl9pPr lvl="8" algn="ctr" rtl="0">
              <a:spcBef>
                <a:spcPts val="0"/>
              </a:spcBef>
              <a:spcAft>
                <a:spcPts val="0"/>
              </a:spcAft>
              <a:buClr>
                <a:schemeClr val="dk1"/>
              </a:buClr>
              <a:buSzPts val="3000"/>
              <a:buNone/>
              <a:defRPr b="1">
                <a:solidFill>
                  <a:schemeClr val="dk1"/>
                </a:solidFill>
              </a:defRPr>
            </a:lvl9pPr>
          </a:lstStyle>
          <a:p>
            <a:endParaRPr/>
          </a:p>
        </p:txBody>
      </p:sp>
      <p:sp>
        <p:nvSpPr>
          <p:cNvPr id="355" name="Google Shape;355;p48"/>
          <p:cNvSpPr/>
          <p:nvPr/>
        </p:nvSpPr>
        <p:spPr>
          <a:xfrm>
            <a:off x="-1681400" y="2482100"/>
            <a:ext cx="3405900" cy="3302400"/>
          </a:xfrm>
          <a:prstGeom prst="rtTriangle">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lt1"/>
              </a:solidFill>
            </a:endParaRPr>
          </a:p>
        </p:txBody>
      </p:sp>
      <p:sp>
        <p:nvSpPr>
          <p:cNvPr id="356" name="Google Shape;356;p48"/>
          <p:cNvSpPr/>
          <p:nvPr/>
        </p:nvSpPr>
        <p:spPr>
          <a:xfrm rot="10800000">
            <a:off x="6494725" y="-1182250"/>
            <a:ext cx="3405900" cy="3302400"/>
          </a:xfrm>
          <a:prstGeom prst="rtTriangle">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lt1"/>
              </a:solidFill>
            </a:endParaRPr>
          </a:p>
        </p:txBody>
      </p:sp>
      <p:sp>
        <p:nvSpPr>
          <p:cNvPr id="357" name="Google Shape;357;p48"/>
          <p:cNvSpPr/>
          <p:nvPr/>
        </p:nvSpPr>
        <p:spPr>
          <a:xfrm rot="10800000">
            <a:off x="5454700" y="-1789325"/>
            <a:ext cx="5364900" cy="2516400"/>
          </a:xfrm>
          <a:prstGeom prst="triangle">
            <a:avLst>
              <a:gd name="adj" fmla="val 50000"/>
            </a:avLst>
          </a:prstGeom>
          <a:no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itle and text 10">
  <p:cSld name="TITLE_AND_BODY_1">
    <p:bg>
      <p:bgPr>
        <a:solidFill>
          <a:schemeClr val="accent5"/>
        </a:solidFill>
        <a:effectLst/>
      </p:bgPr>
    </p:bg>
    <p:spTree>
      <p:nvGrpSpPr>
        <p:cNvPr id="1" name="Shape 358"/>
        <p:cNvGrpSpPr/>
        <p:nvPr/>
      </p:nvGrpSpPr>
      <p:grpSpPr>
        <a:xfrm>
          <a:off x="0" y="0"/>
          <a:ext cx="0" cy="0"/>
          <a:chOff x="0" y="0"/>
          <a:chExt cx="0" cy="0"/>
        </a:xfrm>
      </p:grpSpPr>
      <p:sp>
        <p:nvSpPr>
          <p:cNvPr id="359" name="Google Shape;359;p49"/>
          <p:cNvSpPr txBox="1">
            <a:spLocks noGrp="1"/>
          </p:cNvSpPr>
          <p:nvPr>
            <p:ph type="title"/>
          </p:nvPr>
        </p:nvSpPr>
        <p:spPr>
          <a:xfrm>
            <a:off x="713225" y="530725"/>
            <a:ext cx="7710900" cy="5286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dk1"/>
              </a:buClr>
              <a:buSzPts val="2700"/>
              <a:buNone/>
              <a:defRPr sz="3000" b="1">
                <a:solidFill>
                  <a:schemeClr val="dk1"/>
                </a:solidFill>
              </a:defRPr>
            </a:lvl1pPr>
            <a:lvl2pPr lvl="1" algn="ctr" rtl="0">
              <a:spcBef>
                <a:spcPts val="0"/>
              </a:spcBef>
              <a:spcAft>
                <a:spcPts val="0"/>
              </a:spcAft>
              <a:buClr>
                <a:schemeClr val="dk1"/>
              </a:buClr>
              <a:buSzPts val="3000"/>
              <a:buNone/>
              <a:defRPr b="1">
                <a:solidFill>
                  <a:schemeClr val="dk1"/>
                </a:solidFill>
              </a:defRPr>
            </a:lvl2pPr>
            <a:lvl3pPr lvl="2" algn="ctr" rtl="0">
              <a:spcBef>
                <a:spcPts val="0"/>
              </a:spcBef>
              <a:spcAft>
                <a:spcPts val="0"/>
              </a:spcAft>
              <a:buClr>
                <a:schemeClr val="dk1"/>
              </a:buClr>
              <a:buSzPts val="3000"/>
              <a:buNone/>
              <a:defRPr b="1">
                <a:solidFill>
                  <a:schemeClr val="dk1"/>
                </a:solidFill>
              </a:defRPr>
            </a:lvl3pPr>
            <a:lvl4pPr lvl="3" algn="ctr" rtl="0">
              <a:spcBef>
                <a:spcPts val="0"/>
              </a:spcBef>
              <a:spcAft>
                <a:spcPts val="0"/>
              </a:spcAft>
              <a:buClr>
                <a:schemeClr val="dk1"/>
              </a:buClr>
              <a:buSzPts val="3000"/>
              <a:buNone/>
              <a:defRPr b="1">
                <a:solidFill>
                  <a:schemeClr val="dk1"/>
                </a:solidFill>
              </a:defRPr>
            </a:lvl4pPr>
            <a:lvl5pPr lvl="4" algn="ctr" rtl="0">
              <a:spcBef>
                <a:spcPts val="0"/>
              </a:spcBef>
              <a:spcAft>
                <a:spcPts val="0"/>
              </a:spcAft>
              <a:buClr>
                <a:schemeClr val="dk1"/>
              </a:buClr>
              <a:buSzPts val="3000"/>
              <a:buNone/>
              <a:defRPr b="1">
                <a:solidFill>
                  <a:schemeClr val="dk1"/>
                </a:solidFill>
              </a:defRPr>
            </a:lvl5pPr>
            <a:lvl6pPr lvl="5" algn="ctr" rtl="0">
              <a:spcBef>
                <a:spcPts val="0"/>
              </a:spcBef>
              <a:spcAft>
                <a:spcPts val="0"/>
              </a:spcAft>
              <a:buClr>
                <a:schemeClr val="dk1"/>
              </a:buClr>
              <a:buSzPts val="3000"/>
              <a:buNone/>
              <a:defRPr b="1">
                <a:solidFill>
                  <a:schemeClr val="dk1"/>
                </a:solidFill>
              </a:defRPr>
            </a:lvl6pPr>
            <a:lvl7pPr lvl="6" algn="ctr" rtl="0">
              <a:spcBef>
                <a:spcPts val="0"/>
              </a:spcBef>
              <a:spcAft>
                <a:spcPts val="0"/>
              </a:spcAft>
              <a:buClr>
                <a:schemeClr val="dk1"/>
              </a:buClr>
              <a:buSzPts val="3000"/>
              <a:buNone/>
              <a:defRPr b="1">
                <a:solidFill>
                  <a:schemeClr val="dk1"/>
                </a:solidFill>
              </a:defRPr>
            </a:lvl7pPr>
            <a:lvl8pPr lvl="7" algn="ctr" rtl="0">
              <a:spcBef>
                <a:spcPts val="0"/>
              </a:spcBef>
              <a:spcAft>
                <a:spcPts val="0"/>
              </a:spcAft>
              <a:buClr>
                <a:schemeClr val="dk1"/>
              </a:buClr>
              <a:buSzPts val="3000"/>
              <a:buNone/>
              <a:defRPr b="1">
                <a:solidFill>
                  <a:schemeClr val="dk1"/>
                </a:solidFill>
              </a:defRPr>
            </a:lvl8pPr>
            <a:lvl9pPr lvl="8" algn="ctr" rtl="0">
              <a:spcBef>
                <a:spcPts val="0"/>
              </a:spcBef>
              <a:spcAft>
                <a:spcPts val="0"/>
              </a:spcAft>
              <a:buClr>
                <a:schemeClr val="dk1"/>
              </a:buClr>
              <a:buSzPts val="3000"/>
              <a:buNone/>
              <a:defRPr b="1">
                <a:solidFill>
                  <a:schemeClr val="dk1"/>
                </a:solidFill>
              </a:defRPr>
            </a:lvl9pPr>
          </a:lstStyle>
          <a:p>
            <a:endParaRPr/>
          </a:p>
        </p:txBody>
      </p:sp>
      <p:sp>
        <p:nvSpPr>
          <p:cNvPr id="360" name="Google Shape;360;p49"/>
          <p:cNvSpPr/>
          <p:nvPr/>
        </p:nvSpPr>
        <p:spPr>
          <a:xfrm>
            <a:off x="-1681400" y="2482100"/>
            <a:ext cx="3405900" cy="3302400"/>
          </a:xfrm>
          <a:prstGeom prst="rtTriangle">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lt1"/>
              </a:solidFill>
            </a:endParaRPr>
          </a:p>
        </p:txBody>
      </p:sp>
      <p:sp>
        <p:nvSpPr>
          <p:cNvPr id="361" name="Google Shape;361;p49"/>
          <p:cNvSpPr/>
          <p:nvPr/>
        </p:nvSpPr>
        <p:spPr>
          <a:xfrm rot="10800000">
            <a:off x="6494725" y="-1182250"/>
            <a:ext cx="3405900" cy="3302400"/>
          </a:xfrm>
          <a:prstGeom prst="rtTriangle">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lt1"/>
              </a:solidFill>
            </a:endParaRPr>
          </a:p>
        </p:txBody>
      </p:sp>
      <p:sp>
        <p:nvSpPr>
          <p:cNvPr id="362" name="Google Shape;362;p49"/>
          <p:cNvSpPr/>
          <p:nvPr/>
        </p:nvSpPr>
        <p:spPr>
          <a:xfrm rot="10800000">
            <a:off x="5515225" y="-1807100"/>
            <a:ext cx="5364900" cy="2516400"/>
          </a:xfrm>
          <a:prstGeom prst="triangle">
            <a:avLst>
              <a:gd name="adj" fmla="val 50000"/>
            </a:avLst>
          </a:prstGeom>
          <a:no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3" name="Google Shape;363;p49"/>
          <p:cNvSpPr txBox="1">
            <a:spLocks noGrp="1"/>
          </p:cNvSpPr>
          <p:nvPr>
            <p:ph type="body" idx="1"/>
          </p:nvPr>
        </p:nvSpPr>
        <p:spPr>
          <a:xfrm>
            <a:off x="713225" y="1424150"/>
            <a:ext cx="7710900" cy="3259800"/>
          </a:xfrm>
          <a:prstGeom prst="rect">
            <a:avLst/>
          </a:prstGeom>
        </p:spPr>
        <p:txBody>
          <a:bodyPr spcFirstLastPara="1" wrap="square" lIns="91425" tIns="91425" rIns="91425" bIns="91425" anchor="t" anchorCtr="0">
            <a:noAutofit/>
          </a:bodyPr>
          <a:lstStyle>
            <a:lvl1pPr marL="457200" marR="50800" lvl="0" indent="-317500" rtl="0">
              <a:lnSpc>
                <a:spcPct val="100000"/>
              </a:lnSpc>
              <a:spcBef>
                <a:spcPts val="0"/>
              </a:spcBef>
              <a:spcAft>
                <a:spcPts val="0"/>
              </a:spcAft>
              <a:buClr>
                <a:schemeClr val="dk1"/>
              </a:buClr>
              <a:buSzPts val="1400"/>
              <a:buFont typeface="Didact Gothic"/>
              <a:buChar char="●"/>
              <a:defRPr>
                <a:solidFill>
                  <a:schemeClr val="dk1"/>
                </a:solidFill>
                <a:latin typeface="Didact Gothic"/>
                <a:ea typeface="Didact Gothic"/>
                <a:cs typeface="Didact Gothic"/>
                <a:sym typeface="Didact Gothic"/>
              </a:defRPr>
            </a:lvl1pPr>
            <a:lvl2pPr marL="914400" lvl="1" indent="-317500" rtl="0">
              <a:lnSpc>
                <a:spcPct val="100000"/>
              </a:lnSpc>
              <a:spcBef>
                <a:spcPts val="0"/>
              </a:spcBef>
              <a:spcAft>
                <a:spcPts val="0"/>
              </a:spcAft>
              <a:buClr>
                <a:schemeClr val="dk1"/>
              </a:buClr>
              <a:buSzPts val="1400"/>
              <a:buFont typeface="Didact Gothic"/>
              <a:buChar char="○"/>
              <a:defRPr>
                <a:solidFill>
                  <a:schemeClr val="dk1"/>
                </a:solidFill>
                <a:latin typeface="Didact Gothic"/>
                <a:ea typeface="Didact Gothic"/>
                <a:cs typeface="Didact Gothic"/>
                <a:sym typeface="Didact Gothic"/>
              </a:defRPr>
            </a:lvl2pPr>
            <a:lvl3pPr marL="1371600" lvl="2" indent="-317500" rtl="0">
              <a:spcBef>
                <a:spcPts val="1600"/>
              </a:spcBef>
              <a:spcAft>
                <a:spcPts val="0"/>
              </a:spcAft>
              <a:buClr>
                <a:schemeClr val="dk1"/>
              </a:buClr>
              <a:buSzPts val="1400"/>
              <a:buFont typeface="Didact Gothic"/>
              <a:buChar char="■"/>
              <a:defRPr>
                <a:solidFill>
                  <a:schemeClr val="dk1"/>
                </a:solidFill>
                <a:latin typeface="Didact Gothic"/>
                <a:ea typeface="Didact Gothic"/>
                <a:cs typeface="Didact Gothic"/>
                <a:sym typeface="Didact Gothic"/>
              </a:defRPr>
            </a:lvl3pPr>
            <a:lvl4pPr marL="1828800" lvl="3" indent="-317500" rtl="0">
              <a:spcBef>
                <a:spcPts val="1600"/>
              </a:spcBef>
              <a:spcAft>
                <a:spcPts val="0"/>
              </a:spcAft>
              <a:buClr>
                <a:schemeClr val="dk1"/>
              </a:buClr>
              <a:buSzPts val="1400"/>
              <a:buFont typeface="Didact Gothic"/>
              <a:buChar char="●"/>
              <a:defRPr>
                <a:solidFill>
                  <a:schemeClr val="dk1"/>
                </a:solidFill>
                <a:latin typeface="Didact Gothic"/>
                <a:ea typeface="Didact Gothic"/>
                <a:cs typeface="Didact Gothic"/>
                <a:sym typeface="Didact Gothic"/>
              </a:defRPr>
            </a:lvl4pPr>
            <a:lvl5pPr marL="2286000" lvl="4" indent="-317500" rtl="0">
              <a:spcBef>
                <a:spcPts val="1600"/>
              </a:spcBef>
              <a:spcAft>
                <a:spcPts val="0"/>
              </a:spcAft>
              <a:buClr>
                <a:schemeClr val="dk1"/>
              </a:buClr>
              <a:buSzPts val="1400"/>
              <a:buFont typeface="Didact Gothic"/>
              <a:buChar char="○"/>
              <a:defRPr>
                <a:solidFill>
                  <a:schemeClr val="dk1"/>
                </a:solidFill>
                <a:latin typeface="Didact Gothic"/>
                <a:ea typeface="Didact Gothic"/>
                <a:cs typeface="Didact Gothic"/>
                <a:sym typeface="Didact Gothic"/>
              </a:defRPr>
            </a:lvl5pPr>
            <a:lvl6pPr marL="2743200" lvl="5" indent="-317500" rtl="0">
              <a:spcBef>
                <a:spcPts val="1600"/>
              </a:spcBef>
              <a:spcAft>
                <a:spcPts val="0"/>
              </a:spcAft>
              <a:buClr>
                <a:schemeClr val="dk1"/>
              </a:buClr>
              <a:buSzPts val="1400"/>
              <a:buFont typeface="Didact Gothic"/>
              <a:buChar char="■"/>
              <a:defRPr>
                <a:solidFill>
                  <a:schemeClr val="dk1"/>
                </a:solidFill>
                <a:latin typeface="Didact Gothic"/>
                <a:ea typeface="Didact Gothic"/>
                <a:cs typeface="Didact Gothic"/>
                <a:sym typeface="Didact Gothic"/>
              </a:defRPr>
            </a:lvl6pPr>
            <a:lvl7pPr marL="3200400" lvl="6" indent="-317500" rtl="0">
              <a:spcBef>
                <a:spcPts val="1600"/>
              </a:spcBef>
              <a:spcAft>
                <a:spcPts val="0"/>
              </a:spcAft>
              <a:buClr>
                <a:schemeClr val="dk1"/>
              </a:buClr>
              <a:buSzPts val="1400"/>
              <a:buFont typeface="Didact Gothic"/>
              <a:buChar char="●"/>
              <a:defRPr>
                <a:solidFill>
                  <a:schemeClr val="dk1"/>
                </a:solidFill>
                <a:latin typeface="Didact Gothic"/>
                <a:ea typeface="Didact Gothic"/>
                <a:cs typeface="Didact Gothic"/>
                <a:sym typeface="Didact Gothic"/>
              </a:defRPr>
            </a:lvl7pPr>
            <a:lvl8pPr marL="3657600" lvl="7" indent="-317500" rtl="0">
              <a:spcBef>
                <a:spcPts val="1600"/>
              </a:spcBef>
              <a:spcAft>
                <a:spcPts val="0"/>
              </a:spcAft>
              <a:buClr>
                <a:schemeClr val="dk1"/>
              </a:buClr>
              <a:buSzPts val="1400"/>
              <a:buFont typeface="Didact Gothic"/>
              <a:buChar char="○"/>
              <a:defRPr>
                <a:solidFill>
                  <a:schemeClr val="dk1"/>
                </a:solidFill>
                <a:latin typeface="Didact Gothic"/>
                <a:ea typeface="Didact Gothic"/>
                <a:cs typeface="Didact Gothic"/>
                <a:sym typeface="Didact Gothic"/>
              </a:defRPr>
            </a:lvl8pPr>
            <a:lvl9pPr marL="4114800" lvl="8" indent="-317500" rtl="0">
              <a:spcBef>
                <a:spcPts val="1600"/>
              </a:spcBef>
              <a:spcAft>
                <a:spcPts val="1600"/>
              </a:spcAft>
              <a:buClr>
                <a:schemeClr val="dk1"/>
              </a:buClr>
              <a:buSzPts val="1400"/>
              <a:buFont typeface="Didact Gothic"/>
              <a:buChar char="■"/>
              <a:defRPr>
                <a:solidFill>
                  <a:schemeClr val="dk1"/>
                </a:solidFill>
                <a:latin typeface="Didact Gothic"/>
                <a:ea typeface="Didact Gothic"/>
                <a:cs typeface="Didact Gothic"/>
                <a:sym typeface="Didact Gothic"/>
              </a:defRPr>
            </a:lvl9pPr>
          </a:lstStyle>
          <a:p>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Numbers and text">
  <p:cSld name="CUSTOM_23">
    <p:bg>
      <p:bgPr>
        <a:solidFill>
          <a:schemeClr val="accent5"/>
        </a:solidFill>
        <a:effectLst/>
      </p:bgPr>
    </p:bg>
    <p:spTree>
      <p:nvGrpSpPr>
        <p:cNvPr id="1" name="Shape 378"/>
        <p:cNvGrpSpPr/>
        <p:nvPr/>
      </p:nvGrpSpPr>
      <p:grpSpPr>
        <a:xfrm>
          <a:off x="0" y="0"/>
          <a:ext cx="0" cy="0"/>
          <a:chOff x="0" y="0"/>
          <a:chExt cx="0" cy="0"/>
        </a:xfrm>
      </p:grpSpPr>
      <p:sp>
        <p:nvSpPr>
          <p:cNvPr id="379" name="Google Shape;379;p52"/>
          <p:cNvSpPr/>
          <p:nvPr/>
        </p:nvSpPr>
        <p:spPr>
          <a:xfrm flipH="1">
            <a:off x="4458687" y="-942975"/>
            <a:ext cx="8250600" cy="7999800"/>
          </a:xfrm>
          <a:prstGeom prst="rtTriangle">
            <a:avLst/>
          </a:prstGeom>
          <a:noFill/>
          <a:ln w="19050"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lt1"/>
              </a:solidFill>
            </a:endParaRPr>
          </a:p>
        </p:txBody>
      </p:sp>
      <p:sp>
        <p:nvSpPr>
          <p:cNvPr id="380" name="Google Shape;380;p52"/>
          <p:cNvSpPr/>
          <p:nvPr/>
        </p:nvSpPr>
        <p:spPr>
          <a:xfrm>
            <a:off x="3310050" y="1947500"/>
            <a:ext cx="2523900" cy="2024700"/>
          </a:xfrm>
          <a:prstGeom prst="rect">
            <a:avLst/>
          </a:prstGeom>
          <a:solidFill>
            <a:schemeClr val="dk1"/>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1" name="Google Shape;381;p52"/>
          <p:cNvSpPr/>
          <p:nvPr/>
        </p:nvSpPr>
        <p:spPr>
          <a:xfrm>
            <a:off x="535050" y="1947500"/>
            <a:ext cx="2523900" cy="2024700"/>
          </a:xfrm>
          <a:prstGeom prst="rect">
            <a:avLst/>
          </a:prstGeom>
          <a:solidFill>
            <a:schemeClr val="dk1"/>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2" name="Google Shape;382;p52"/>
          <p:cNvSpPr/>
          <p:nvPr/>
        </p:nvSpPr>
        <p:spPr>
          <a:xfrm>
            <a:off x="6085050" y="1947500"/>
            <a:ext cx="2523900" cy="2024700"/>
          </a:xfrm>
          <a:prstGeom prst="rect">
            <a:avLst/>
          </a:prstGeom>
          <a:solidFill>
            <a:schemeClr val="dk1"/>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3" name="Google Shape;383;p52"/>
          <p:cNvSpPr txBox="1">
            <a:spLocks noGrp="1"/>
          </p:cNvSpPr>
          <p:nvPr>
            <p:ph type="subTitle" idx="1"/>
          </p:nvPr>
        </p:nvSpPr>
        <p:spPr>
          <a:xfrm>
            <a:off x="653699" y="3141175"/>
            <a:ext cx="2286600" cy="7530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lt1"/>
              </a:buClr>
              <a:buSzPts val="1400"/>
              <a:buFont typeface="Didact Gothic"/>
              <a:buNone/>
              <a:defRPr sz="1400">
                <a:solidFill>
                  <a:schemeClr val="lt1"/>
                </a:solidFill>
                <a:latin typeface="Didact Gothic"/>
                <a:ea typeface="Didact Gothic"/>
                <a:cs typeface="Didact Gothic"/>
                <a:sym typeface="Didact Gothic"/>
              </a:defRPr>
            </a:lvl1pPr>
            <a:lvl2pPr lvl="1" algn="ctr" rtl="0">
              <a:lnSpc>
                <a:spcPct val="100000"/>
              </a:lnSpc>
              <a:spcBef>
                <a:spcPts val="0"/>
              </a:spcBef>
              <a:spcAft>
                <a:spcPts val="0"/>
              </a:spcAft>
              <a:buClr>
                <a:schemeClr val="lt1"/>
              </a:buClr>
              <a:buSzPts val="1400"/>
              <a:buFont typeface="Didact Gothic"/>
              <a:buNone/>
              <a:defRPr sz="1400">
                <a:solidFill>
                  <a:schemeClr val="lt1"/>
                </a:solidFill>
                <a:latin typeface="Didact Gothic"/>
                <a:ea typeface="Didact Gothic"/>
                <a:cs typeface="Didact Gothic"/>
                <a:sym typeface="Didact Gothic"/>
              </a:defRPr>
            </a:lvl2pPr>
            <a:lvl3pPr lvl="2" algn="ctr" rtl="0">
              <a:lnSpc>
                <a:spcPct val="100000"/>
              </a:lnSpc>
              <a:spcBef>
                <a:spcPts val="0"/>
              </a:spcBef>
              <a:spcAft>
                <a:spcPts val="0"/>
              </a:spcAft>
              <a:buClr>
                <a:schemeClr val="lt1"/>
              </a:buClr>
              <a:buSzPts val="1400"/>
              <a:buFont typeface="Didact Gothic"/>
              <a:buNone/>
              <a:defRPr sz="1400">
                <a:solidFill>
                  <a:schemeClr val="lt1"/>
                </a:solidFill>
                <a:latin typeface="Didact Gothic"/>
                <a:ea typeface="Didact Gothic"/>
                <a:cs typeface="Didact Gothic"/>
                <a:sym typeface="Didact Gothic"/>
              </a:defRPr>
            </a:lvl3pPr>
            <a:lvl4pPr lvl="3" algn="ctr" rtl="0">
              <a:lnSpc>
                <a:spcPct val="100000"/>
              </a:lnSpc>
              <a:spcBef>
                <a:spcPts val="0"/>
              </a:spcBef>
              <a:spcAft>
                <a:spcPts val="0"/>
              </a:spcAft>
              <a:buClr>
                <a:schemeClr val="lt1"/>
              </a:buClr>
              <a:buSzPts val="1400"/>
              <a:buFont typeface="Didact Gothic"/>
              <a:buNone/>
              <a:defRPr sz="1400">
                <a:solidFill>
                  <a:schemeClr val="lt1"/>
                </a:solidFill>
                <a:latin typeface="Didact Gothic"/>
                <a:ea typeface="Didact Gothic"/>
                <a:cs typeface="Didact Gothic"/>
                <a:sym typeface="Didact Gothic"/>
              </a:defRPr>
            </a:lvl4pPr>
            <a:lvl5pPr lvl="4" algn="ctr" rtl="0">
              <a:lnSpc>
                <a:spcPct val="100000"/>
              </a:lnSpc>
              <a:spcBef>
                <a:spcPts val="0"/>
              </a:spcBef>
              <a:spcAft>
                <a:spcPts val="0"/>
              </a:spcAft>
              <a:buClr>
                <a:schemeClr val="lt1"/>
              </a:buClr>
              <a:buSzPts val="1400"/>
              <a:buFont typeface="Didact Gothic"/>
              <a:buNone/>
              <a:defRPr sz="1400">
                <a:solidFill>
                  <a:schemeClr val="lt1"/>
                </a:solidFill>
                <a:latin typeface="Didact Gothic"/>
                <a:ea typeface="Didact Gothic"/>
                <a:cs typeface="Didact Gothic"/>
                <a:sym typeface="Didact Gothic"/>
              </a:defRPr>
            </a:lvl5pPr>
            <a:lvl6pPr lvl="5" algn="ctr" rtl="0">
              <a:lnSpc>
                <a:spcPct val="100000"/>
              </a:lnSpc>
              <a:spcBef>
                <a:spcPts val="0"/>
              </a:spcBef>
              <a:spcAft>
                <a:spcPts val="0"/>
              </a:spcAft>
              <a:buClr>
                <a:schemeClr val="lt1"/>
              </a:buClr>
              <a:buSzPts val="1400"/>
              <a:buFont typeface="Didact Gothic"/>
              <a:buNone/>
              <a:defRPr sz="1400">
                <a:solidFill>
                  <a:schemeClr val="lt1"/>
                </a:solidFill>
                <a:latin typeface="Didact Gothic"/>
                <a:ea typeface="Didact Gothic"/>
                <a:cs typeface="Didact Gothic"/>
                <a:sym typeface="Didact Gothic"/>
              </a:defRPr>
            </a:lvl6pPr>
            <a:lvl7pPr lvl="6" algn="ctr" rtl="0">
              <a:lnSpc>
                <a:spcPct val="100000"/>
              </a:lnSpc>
              <a:spcBef>
                <a:spcPts val="0"/>
              </a:spcBef>
              <a:spcAft>
                <a:spcPts val="0"/>
              </a:spcAft>
              <a:buClr>
                <a:schemeClr val="lt1"/>
              </a:buClr>
              <a:buSzPts val="1400"/>
              <a:buFont typeface="Didact Gothic"/>
              <a:buNone/>
              <a:defRPr sz="1400">
                <a:solidFill>
                  <a:schemeClr val="lt1"/>
                </a:solidFill>
                <a:latin typeface="Didact Gothic"/>
                <a:ea typeface="Didact Gothic"/>
                <a:cs typeface="Didact Gothic"/>
                <a:sym typeface="Didact Gothic"/>
              </a:defRPr>
            </a:lvl7pPr>
            <a:lvl8pPr lvl="7" algn="ctr" rtl="0">
              <a:lnSpc>
                <a:spcPct val="100000"/>
              </a:lnSpc>
              <a:spcBef>
                <a:spcPts val="0"/>
              </a:spcBef>
              <a:spcAft>
                <a:spcPts val="0"/>
              </a:spcAft>
              <a:buClr>
                <a:schemeClr val="lt1"/>
              </a:buClr>
              <a:buSzPts val="1400"/>
              <a:buFont typeface="Didact Gothic"/>
              <a:buNone/>
              <a:defRPr sz="1400">
                <a:solidFill>
                  <a:schemeClr val="lt1"/>
                </a:solidFill>
                <a:latin typeface="Didact Gothic"/>
                <a:ea typeface="Didact Gothic"/>
                <a:cs typeface="Didact Gothic"/>
                <a:sym typeface="Didact Gothic"/>
              </a:defRPr>
            </a:lvl8pPr>
            <a:lvl9pPr lvl="8" algn="ctr" rtl="0">
              <a:lnSpc>
                <a:spcPct val="100000"/>
              </a:lnSpc>
              <a:spcBef>
                <a:spcPts val="0"/>
              </a:spcBef>
              <a:spcAft>
                <a:spcPts val="0"/>
              </a:spcAft>
              <a:buClr>
                <a:schemeClr val="lt1"/>
              </a:buClr>
              <a:buSzPts val="1400"/>
              <a:buFont typeface="Didact Gothic"/>
              <a:buNone/>
              <a:defRPr sz="1400">
                <a:solidFill>
                  <a:schemeClr val="lt1"/>
                </a:solidFill>
                <a:latin typeface="Didact Gothic"/>
                <a:ea typeface="Didact Gothic"/>
                <a:cs typeface="Didact Gothic"/>
                <a:sym typeface="Didact Gothic"/>
              </a:defRPr>
            </a:lvl9pPr>
          </a:lstStyle>
          <a:p>
            <a:endParaRPr/>
          </a:p>
        </p:txBody>
      </p:sp>
      <p:sp>
        <p:nvSpPr>
          <p:cNvPr id="384" name="Google Shape;384;p52"/>
          <p:cNvSpPr txBox="1">
            <a:spLocks noGrp="1"/>
          </p:cNvSpPr>
          <p:nvPr>
            <p:ph type="subTitle" idx="2"/>
          </p:nvPr>
        </p:nvSpPr>
        <p:spPr>
          <a:xfrm>
            <a:off x="3439674" y="3141175"/>
            <a:ext cx="2286600" cy="7530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lt1"/>
              </a:buClr>
              <a:buSzPts val="1400"/>
              <a:buFont typeface="Didact Gothic"/>
              <a:buNone/>
              <a:defRPr sz="1400">
                <a:solidFill>
                  <a:schemeClr val="lt1"/>
                </a:solidFill>
                <a:latin typeface="Didact Gothic"/>
                <a:ea typeface="Didact Gothic"/>
                <a:cs typeface="Didact Gothic"/>
                <a:sym typeface="Didact Gothic"/>
              </a:defRPr>
            </a:lvl1pPr>
            <a:lvl2pPr lvl="1" algn="ctr" rtl="0">
              <a:lnSpc>
                <a:spcPct val="100000"/>
              </a:lnSpc>
              <a:spcBef>
                <a:spcPts val="0"/>
              </a:spcBef>
              <a:spcAft>
                <a:spcPts val="0"/>
              </a:spcAft>
              <a:buClr>
                <a:schemeClr val="lt1"/>
              </a:buClr>
              <a:buSzPts val="1400"/>
              <a:buFont typeface="Didact Gothic"/>
              <a:buNone/>
              <a:defRPr sz="1400">
                <a:solidFill>
                  <a:schemeClr val="lt1"/>
                </a:solidFill>
                <a:latin typeface="Didact Gothic"/>
                <a:ea typeface="Didact Gothic"/>
                <a:cs typeface="Didact Gothic"/>
                <a:sym typeface="Didact Gothic"/>
              </a:defRPr>
            </a:lvl2pPr>
            <a:lvl3pPr lvl="2" algn="ctr" rtl="0">
              <a:lnSpc>
                <a:spcPct val="100000"/>
              </a:lnSpc>
              <a:spcBef>
                <a:spcPts val="0"/>
              </a:spcBef>
              <a:spcAft>
                <a:spcPts val="0"/>
              </a:spcAft>
              <a:buClr>
                <a:schemeClr val="lt1"/>
              </a:buClr>
              <a:buSzPts val="1400"/>
              <a:buFont typeface="Didact Gothic"/>
              <a:buNone/>
              <a:defRPr sz="1400">
                <a:solidFill>
                  <a:schemeClr val="lt1"/>
                </a:solidFill>
                <a:latin typeface="Didact Gothic"/>
                <a:ea typeface="Didact Gothic"/>
                <a:cs typeface="Didact Gothic"/>
                <a:sym typeface="Didact Gothic"/>
              </a:defRPr>
            </a:lvl3pPr>
            <a:lvl4pPr lvl="3" algn="ctr" rtl="0">
              <a:lnSpc>
                <a:spcPct val="100000"/>
              </a:lnSpc>
              <a:spcBef>
                <a:spcPts val="0"/>
              </a:spcBef>
              <a:spcAft>
                <a:spcPts val="0"/>
              </a:spcAft>
              <a:buClr>
                <a:schemeClr val="lt1"/>
              </a:buClr>
              <a:buSzPts val="1400"/>
              <a:buFont typeface="Didact Gothic"/>
              <a:buNone/>
              <a:defRPr sz="1400">
                <a:solidFill>
                  <a:schemeClr val="lt1"/>
                </a:solidFill>
                <a:latin typeface="Didact Gothic"/>
                <a:ea typeface="Didact Gothic"/>
                <a:cs typeface="Didact Gothic"/>
                <a:sym typeface="Didact Gothic"/>
              </a:defRPr>
            </a:lvl4pPr>
            <a:lvl5pPr lvl="4" algn="ctr" rtl="0">
              <a:lnSpc>
                <a:spcPct val="100000"/>
              </a:lnSpc>
              <a:spcBef>
                <a:spcPts val="0"/>
              </a:spcBef>
              <a:spcAft>
                <a:spcPts val="0"/>
              </a:spcAft>
              <a:buClr>
                <a:schemeClr val="lt1"/>
              </a:buClr>
              <a:buSzPts val="1400"/>
              <a:buFont typeface="Didact Gothic"/>
              <a:buNone/>
              <a:defRPr sz="1400">
                <a:solidFill>
                  <a:schemeClr val="lt1"/>
                </a:solidFill>
                <a:latin typeface="Didact Gothic"/>
                <a:ea typeface="Didact Gothic"/>
                <a:cs typeface="Didact Gothic"/>
                <a:sym typeface="Didact Gothic"/>
              </a:defRPr>
            </a:lvl5pPr>
            <a:lvl6pPr lvl="5" algn="ctr" rtl="0">
              <a:lnSpc>
                <a:spcPct val="100000"/>
              </a:lnSpc>
              <a:spcBef>
                <a:spcPts val="0"/>
              </a:spcBef>
              <a:spcAft>
                <a:spcPts val="0"/>
              </a:spcAft>
              <a:buClr>
                <a:schemeClr val="lt1"/>
              </a:buClr>
              <a:buSzPts val="1400"/>
              <a:buFont typeface="Didact Gothic"/>
              <a:buNone/>
              <a:defRPr sz="1400">
                <a:solidFill>
                  <a:schemeClr val="lt1"/>
                </a:solidFill>
                <a:latin typeface="Didact Gothic"/>
                <a:ea typeface="Didact Gothic"/>
                <a:cs typeface="Didact Gothic"/>
                <a:sym typeface="Didact Gothic"/>
              </a:defRPr>
            </a:lvl6pPr>
            <a:lvl7pPr lvl="6" algn="ctr" rtl="0">
              <a:lnSpc>
                <a:spcPct val="100000"/>
              </a:lnSpc>
              <a:spcBef>
                <a:spcPts val="0"/>
              </a:spcBef>
              <a:spcAft>
                <a:spcPts val="0"/>
              </a:spcAft>
              <a:buClr>
                <a:schemeClr val="lt1"/>
              </a:buClr>
              <a:buSzPts val="1400"/>
              <a:buFont typeface="Didact Gothic"/>
              <a:buNone/>
              <a:defRPr sz="1400">
                <a:solidFill>
                  <a:schemeClr val="lt1"/>
                </a:solidFill>
                <a:latin typeface="Didact Gothic"/>
                <a:ea typeface="Didact Gothic"/>
                <a:cs typeface="Didact Gothic"/>
                <a:sym typeface="Didact Gothic"/>
              </a:defRPr>
            </a:lvl7pPr>
            <a:lvl8pPr lvl="7" algn="ctr" rtl="0">
              <a:lnSpc>
                <a:spcPct val="100000"/>
              </a:lnSpc>
              <a:spcBef>
                <a:spcPts val="0"/>
              </a:spcBef>
              <a:spcAft>
                <a:spcPts val="0"/>
              </a:spcAft>
              <a:buClr>
                <a:schemeClr val="lt1"/>
              </a:buClr>
              <a:buSzPts val="1400"/>
              <a:buFont typeface="Didact Gothic"/>
              <a:buNone/>
              <a:defRPr sz="1400">
                <a:solidFill>
                  <a:schemeClr val="lt1"/>
                </a:solidFill>
                <a:latin typeface="Didact Gothic"/>
                <a:ea typeface="Didact Gothic"/>
                <a:cs typeface="Didact Gothic"/>
                <a:sym typeface="Didact Gothic"/>
              </a:defRPr>
            </a:lvl8pPr>
            <a:lvl9pPr lvl="8" algn="ctr" rtl="0">
              <a:lnSpc>
                <a:spcPct val="100000"/>
              </a:lnSpc>
              <a:spcBef>
                <a:spcPts val="0"/>
              </a:spcBef>
              <a:spcAft>
                <a:spcPts val="0"/>
              </a:spcAft>
              <a:buClr>
                <a:schemeClr val="lt1"/>
              </a:buClr>
              <a:buSzPts val="1400"/>
              <a:buFont typeface="Didact Gothic"/>
              <a:buNone/>
              <a:defRPr sz="1400">
                <a:solidFill>
                  <a:schemeClr val="lt1"/>
                </a:solidFill>
                <a:latin typeface="Didact Gothic"/>
                <a:ea typeface="Didact Gothic"/>
                <a:cs typeface="Didact Gothic"/>
                <a:sym typeface="Didact Gothic"/>
              </a:defRPr>
            </a:lvl9pPr>
          </a:lstStyle>
          <a:p>
            <a:endParaRPr/>
          </a:p>
        </p:txBody>
      </p:sp>
      <p:sp>
        <p:nvSpPr>
          <p:cNvPr id="385" name="Google Shape;385;p52"/>
          <p:cNvSpPr txBox="1">
            <a:spLocks noGrp="1"/>
          </p:cNvSpPr>
          <p:nvPr>
            <p:ph type="subTitle" idx="3"/>
          </p:nvPr>
        </p:nvSpPr>
        <p:spPr>
          <a:xfrm>
            <a:off x="6203701" y="3141175"/>
            <a:ext cx="2286600" cy="7530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lt1"/>
              </a:buClr>
              <a:buSzPts val="1400"/>
              <a:buFont typeface="Didact Gothic"/>
              <a:buNone/>
              <a:defRPr sz="1400">
                <a:solidFill>
                  <a:schemeClr val="lt1"/>
                </a:solidFill>
                <a:latin typeface="Didact Gothic"/>
                <a:ea typeface="Didact Gothic"/>
                <a:cs typeface="Didact Gothic"/>
                <a:sym typeface="Didact Gothic"/>
              </a:defRPr>
            </a:lvl1pPr>
            <a:lvl2pPr lvl="1" algn="ctr" rtl="0">
              <a:lnSpc>
                <a:spcPct val="100000"/>
              </a:lnSpc>
              <a:spcBef>
                <a:spcPts val="0"/>
              </a:spcBef>
              <a:spcAft>
                <a:spcPts val="0"/>
              </a:spcAft>
              <a:buClr>
                <a:schemeClr val="lt1"/>
              </a:buClr>
              <a:buSzPts val="1400"/>
              <a:buFont typeface="Didact Gothic"/>
              <a:buNone/>
              <a:defRPr sz="1400">
                <a:solidFill>
                  <a:schemeClr val="lt1"/>
                </a:solidFill>
                <a:latin typeface="Didact Gothic"/>
                <a:ea typeface="Didact Gothic"/>
                <a:cs typeface="Didact Gothic"/>
                <a:sym typeface="Didact Gothic"/>
              </a:defRPr>
            </a:lvl2pPr>
            <a:lvl3pPr lvl="2" algn="ctr" rtl="0">
              <a:lnSpc>
                <a:spcPct val="100000"/>
              </a:lnSpc>
              <a:spcBef>
                <a:spcPts val="0"/>
              </a:spcBef>
              <a:spcAft>
                <a:spcPts val="0"/>
              </a:spcAft>
              <a:buClr>
                <a:schemeClr val="lt1"/>
              </a:buClr>
              <a:buSzPts val="1400"/>
              <a:buFont typeface="Didact Gothic"/>
              <a:buNone/>
              <a:defRPr sz="1400">
                <a:solidFill>
                  <a:schemeClr val="lt1"/>
                </a:solidFill>
                <a:latin typeface="Didact Gothic"/>
                <a:ea typeface="Didact Gothic"/>
                <a:cs typeface="Didact Gothic"/>
                <a:sym typeface="Didact Gothic"/>
              </a:defRPr>
            </a:lvl3pPr>
            <a:lvl4pPr lvl="3" algn="ctr" rtl="0">
              <a:lnSpc>
                <a:spcPct val="100000"/>
              </a:lnSpc>
              <a:spcBef>
                <a:spcPts val="0"/>
              </a:spcBef>
              <a:spcAft>
                <a:spcPts val="0"/>
              </a:spcAft>
              <a:buClr>
                <a:schemeClr val="lt1"/>
              </a:buClr>
              <a:buSzPts val="1400"/>
              <a:buFont typeface="Didact Gothic"/>
              <a:buNone/>
              <a:defRPr sz="1400">
                <a:solidFill>
                  <a:schemeClr val="lt1"/>
                </a:solidFill>
                <a:latin typeface="Didact Gothic"/>
                <a:ea typeface="Didact Gothic"/>
                <a:cs typeface="Didact Gothic"/>
                <a:sym typeface="Didact Gothic"/>
              </a:defRPr>
            </a:lvl4pPr>
            <a:lvl5pPr lvl="4" algn="ctr" rtl="0">
              <a:lnSpc>
                <a:spcPct val="100000"/>
              </a:lnSpc>
              <a:spcBef>
                <a:spcPts val="0"/>
              </a:spcBef>
              <a:spcAft>
                <a:spcPts val="0"/>
              </a:spcAft>
              <a:buClr>
                <a:schemeClr val="lt1"/>
              </a:buClr>
              <a:buSzPts val="1400"/>
              <a:buFont typeface="Didact Gothic"/>
              <a:buNone/>
              <a:defRPr sz="1400">
                <a:solidFill>
                  <a:schemeClr val="lt1"/>
                </a:solidFill>
                <a:latin typeface="Didact Gothic"/>
                <a:ea typeface="Didact Gothic"/>
                <a:cs typeface="Didact Gothic"/>
                <a:sym typeface="Didact Gothic"/>
              </a:defRPr>
            </a:lvl5pPr>
            <a:lvl6pPr lvl="5" algn="ctr" rtl="0">
              <a:lnSpc>
                <a:spcPct val="100000"/>
              </a:lnSpc>
              <a:spcBef>
                <a:spcPts val="0"/>
              </a:spcBef>
              <a:spcAft>
                <a:spcPts val="0"/>
              </a:spcAft>
              <a:buClr>
                <a:schemeClr val="lt1"/>
              </a:buClr>
              <a:buSzPts val="1400"/>
              <a:buFont typeface="Didact Gothic"/>
              <a:buNone/>
              <a:defRPr sz="1400">
                <a:solidFill>
                  <a:schemeClr val="lt1"/>
                </a:solidFill>
                <a:latin typeface="Didact Gothic"/>
                <a:ea typeface="Didact Gothic"/>
                <a:cs typeface="Didact Gothic"/>
                <a:sym typeface="Didact Gothic"/>
              </a:defRPr>
            </a:lvl6pPr>
            <a:lvl7pPr lvl="6" algn="ctr" rtl="0">
              <a:lnSpc>
                <a:spcPct val="100000"/>
              </a:lnSpc>
              <a:spcBef>
                <a:spcPts val="0"/>
              </a:spcBef>
              <a:spcAft>
                <a:spcPts val="0"/>
              </a:spcAft>
              <a:buClr>
                <a:schemeClr val="lt1"/>
              </a:buClr>
              <a:buSzPts val="1400"/>
              <a:buFont typeface="Didact Gothic"/>
              <a:buNone/>
              <a:defRPr sz="1400">
                <a:solidFill>
                  <a:schemeClr val="lt1"/>
                </a:solidFill>
                <a:latin typeface="Didact Gothic"/>
                <a:ea typeface="Didact Gothic"/>
                <a:cs typeface="Didact Gothic"/>
                <a:sym typeface="Didact Gothic"/>
              </a:defRPr>
            </a:lvl7pPr>
            <a:lvl8pPr lvl="7" algn="ctr" rtl="0">
              <a:lnSpc>
                <a:spcPct val="100000"/>
              </a:lnSpc>
              <a:spcBef>
                <a:spcPts val="0"/>
              </a:spcBef>
              <a:spcAft>
                <a:spcPts val="0"/>
              </a:spcAft>
              <a:buClr>
                <a:schemeClr val="lt1"/>
              </a:buClr>
              <a:buSzPts val="1400"/>
              <a:buFont typeface="Didact Gothic"/>
              <a:buNone/>
              <a:defRPr sz="1400">
                <a:solidFill>
                  <a:schemeClr val="lt1"/>
                </a:solidFill>
                <a:latin typeface="Didact Gothic"/>
                <a:ea typeface="Didact Gothic"/>
                <a:cs typeface="Didact Gothic"/>
                <a:sym typeface="Didact Gothic"/>
              </a:defRPr>
            </a:lvl8pPr>
            <a:lvl9pPr lvl="8" algn="ctr" rtl="0">
              <a:lnSpc>
                <a:spcPct val="100000"/>
              </a:lnSpc>
              <a:spcBef>
                <a:spcPts val="0"/>
              </a:spcBef>
              <a:spcAft>
                <a:spcPts val="0"/>
              </a:spcAft>
              <a:buClr>
                <a:schemeClr val="lt1"/>
              </a:buClr>
              <a:buSzPts val="1400"/>
              <a:buFont typeface="Didact Gothic"/>
              <a:buNone/>
              <a:defRPr sz="1400">
                <a:solidFill>
                  <a:schemeClr val="lt1"/>
                </a:solidFill>
                <a:latin typeface="Didact Gothic"/>
                <a:ea typeface="Didact Gothic"/>
                <a:cs typeface="Didact Gothic"/>
                <a:sym typeface="Didact Gothic"/>
              </a:defRPr>
            </a:lvl9pPr>
          </a:lstStyle>
          <a:p>
            <a:endParaRPr/>
          </a:p>
        </p:txBody>
      </p:sp>
      <p:sp>
        <p:nvSpPr>
          <p:cNvPr id="386" name="Google Shape;386;p52"/>
          <p:cNvSpPr txBox="1">
            <a:spLocks noGrp="1"/>
          </p:cNvSpPr>
          <p:nvPr>
            <p:ph type="title" hasCustomPrompt="1"/>
          </p:nvPr>
        </p:nvSpPr>
        <p:spPr>
          <a:xfrm>
            <a:off x="588299" y="2468125"/>
            <a:ext cx="2417400" cy="7530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lt1"/>
              </a:buClr>
              <a:buSzPts val="4000"/>
              <a:buNone/>
              <a:defRPr sz="4000" b="1">
                <a:solidFill>
                  <a:schemeClr val="lt1"/>
                </a:solidFill>
              </a:defRPr>
            </a:lvl1pPr>
            <a:lvl2pPr lvl="1" algn="ctr" rtl="0">
              <a:spcBef>
                <a:spcPts val="0"/>
              </a:spcBef>
              <a:spcAft>
                <a:spcPts val="0"/>
              </a:spcAft>
              <a:buClr>
                <a:schemeClr val="lt1"/>
              </a:buClr>
              <a:buSzPts val="4000"/>
              <a:buNone/>
              <a:defRPr sz="4000">
                <a:solidFill>
                  <a:schemeClr val="lt1"/>
                </a:solidFill>
              </a:defRPr>
            </a:lvl2pPr>
            <a:lvl3pPr lvl="2" algn="ctr" rtl="0">
              <a:spcBef>
                <a:spcPts val="0"/>
              </a:spcBef>
              <a:spcAft>
                <a:spcPts val="0"/>
              </a:spcAft>
              <a:buClr>
                <a:schemeClr val="lt1"/>
              </a:buClr>
              <a:buSzPts val="4000"/>
              <a:buNone/>
              <a:defRPr sz="4000">
                <a:solidFill>
                  <a:schemeClr val="lt1"/>
                </a:solidFill>
              </a:defRPr>
            </a:lvl3pPr>
            <a:lvl4pPr lvl="3" algn="ctr" rtl="0">
              <a:spcBef>
                <a:spcPts val="0"/>
              </a:spcBef>
              <a:spcAft>
                <a:spcPts val="0"/>
              </a:spcAft>
              <a:buClr>
                <a:schemeClr val="lt1"/>
              </a:buClr>
              <a:buSzPts val="4000"/>
              <a:buNone/>
              <a:defRPr sz="4000">
                <a:solidFill>
                  <a:schemeClr val="lt1"/>
                </a:solidFill>
              </a:defRPr>
            </a:lvl4pPr>
            <a:lvl5pPr lvl="4" algn="ctr" rtl="0">
              <a:spcBef>
                <a:spcPts val="0"/>
              </a:spcBef>
              <a:spcAft>
                <a:spcPts val="0"/>
              </a:spcAft>
              <a:buClr>
                <a:schemeClr val="lt1"/>
              </a:buClr>
              <a:buSzPts val="4000"/>
              <a:buNone/>
              <a:defRPr sz="4000">
                <a:solidFill>
                  <a:schemeClr val="lt1"/>
                </a:solidFill>
              </a:defRPr>
            </a:lvl5pPr>
            <a:lvl6pPr lvl="5" algn="ctr" rtl="0">
              <a:spcBef>
                <a:spcPts val="0"/>
              </a:spcBef>
              <a:spcAft>
                <a:spcPts val="0"/>
              </a:spcAft>
              <a:buClr>
                <a:schemeClr val="lt1"/>
              </a:buClr>
              <a:buSzPts val="4000"/>
              <a:buNone/>
              <a:defRPr sz="4000">
                <a:solidFill>
                  <a:schemeClr val="lt1"/>
                </a:solidFill>
              </a:defRPr>
            </a:lvl6pPr>
            <a:lvl7pPr lvl="6" algn="ctr" rtl="0">
              <a:spcBef>
                <a:spcPts val="0"/>
              </a:spcBef>
              <a:spcAft>
                <a:spcPts val="0"/>
              </a:spcAft>
              <a:buClr>
                <a:schemeClr val="lt1"/>
              </a:buClr>
              <a:buSzPts val="4000"/>
              <a:buNone/>
              <a:defRPr sz="4000">
                <a:solidFill>
                  <a:schemeClr val="lt1"/>
                </a:solidFill>
              </a:defRPr>
            </a:lvl7pPr>
            <a:lvl8pPr lvl="7" algn="ctr" rtl="0">
              <a:spcBef>
                <a:spcPts val="0"/>
              </a:spcBef>
              <a:spcAft>
                <a:spcPts val="0"/>
              </a:spcAft>
              <a:buClr>
                <a:schemeClr val="lt1"/>
              </a:buClr>
              <a:buSzPts val="4000"/>
              <a:buNone/>
              <a:defRPr sz="4000">
                <a:solidFill>
                  <a:schemeClr val="lt1"/>
                </a:solidFill>
              </a:defRPr>
            </a:lvl8pPr>
            <a:lvl9pPr lvl="8" algn="ctr" rtl="0">
              <a:spcBef>
                <a:spcPts val="0"/>
              </a:spcBef>
              <a:spcAft>
                <a:spcPts val="0"/>
              </a:spcAft>
              <a:buClr>
                <a:schemeClr val="lt1"/>
              </a:buClr>
              <a:buSzPts val="4000"/>
              <a:buNone/>
              <a:defRPr sz="4000">
                <a:solidFill>
                  <a:schemeClr val="lt1"/>
                </a:solidFill>
              </a:defRPr>
            </a:lvl9pPr>
          </a:lstStyle>
          <a:p>
            <a:r>
              <a:t>xx%</a:t>
            </a:r>
          </a:p>
        </p:txBody>
      </p:sp>
      <p:sp>
        <p:nvSpPr>
          <p:cNvPr id="387" name="Google Shape;387;p52"/>
          <p:cNvSpPr txBox="1">
            <a:spLocks noGrp="1"/>
          </p:cNvSpPr>
          <p:nvPr>
            <p:ph type="title" idx="4" hasCustomPrompt="1"/>
          </p:nvPr>
        </p:nvSpPr>
        <p:spPr>
          <a:xfrm>
            <a:off x="3363300" y="2468125"/>
            <a:ext cx="2417400" cy="7530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lt1"/>
              </a:buClr>
              <a:buSzPts val="4000"/>
              <a:buNone/>
              <a:defRPr sz="4000" b="1">
                <a:solidFill>
                  <a:schemeClr val="lt1"/>
                </a:solidFill>
              </a:defRPr>
            </a:lvl1pPr>
            <a:lvl2pPr lvl="1" algn="ctr" rtl="0">
              <a:spcBef>
                <a:spcPts val="0"/>
              </a:spcBef>
              <a:spcAft>
                <a:spcPts val="0"/>
              </a:spcAft>
              <a:buClr>
                <a:schemeClr val="lt1"/>
              </a:buClr>
              <a:buSzPts val="4000"/>
              <a:buNone/>
              <a:defRPr sz="4000">
                <a:solidFill>
                  <a:schemeClr val="lt1"/>
                </a:solidFill>
              </a:defRPr>
            </a:lvl2pPr>
            <a:lvl3pPr lvl="2" algn="ctr" rtl="0">
              <a:spcBef>
                <a:spcPts val="0"/>
              </a:spcBef>
              <a:spcAft>
                <a:spcPts val="0"/>
              </a:spcAft>
              <a:buClr>
                <a:schemeClr val="lt1"/>
              </a:buClr>
              <a:buSzPts val="4000"/>
              <a:buNone/>
              <a:defRPr sz="4000">
                <a:solidFill>
                  <a:schemeClr val="lt1"/>
                </a:solidFill>
              </a:defRPr>
            </a:lvl3pPr>
            <a:lvl4pPr lvl="3" algn="ctr" rtl="0">
              <a:spcBef>
                <a:spcPts val="0"/>
              </a:spcBef>
              <a:spcAft>
                <a:spcPts val="0"/>
              </a:spcAft>
              <a:buClr>
                <a:schemeClr val="lt1"/>
              </a:buClr>
              <a:buSzPts val="4000"/>
              <a:buNone/>
              <a:defRPr sz="4000">
                <a:solidFill>
                  <a:schemeClr val="lt1"/>
                </a:solidFill>
              </a:defRPr>
            </a:lvl4pPr>
            <a:lvl5pPr lvl="4" algn="ctr" rtl="0">
              <a:spcBef>
                <a:spcPts val="0"/>
              </a:spcBef>
              <a:spcAft>
                <a:spcPts val="0"/>
              </a:spcAft>
              <a:buClr>
                <a:schemeClr val="lt1"/>
              </a:buClr>
              <a:buSzPts val="4000"/>
              <a:buNone/>
              <a:defRPr sz="4000">
                <a:solidFill>
                  <a:schemeClr val="lt1"/>
                </a:solidFill>
              </a:defRPr>
            </a:lvl5pPr>
            <a:lvl6pPr lvl="5" algn="ctr" rtl="0">
              <a:spcBef>
                <a:spcPts val="0"/>
              </a:spcBef>
              <a:spcAft>
                <a:spcPts val="0"/>
              </a:spcAft>
              <a:buClr>
                <a:schemeClr val="lt1"/>
              </a:buClr>
              <a:buSzPts val="4000"/>
              <a:buNone/>
              <a:defRPr sz="4000">
                <a:solidFill>
                  <a:schemeClr val="lt1"/>
                </a:solidFill>
              </a:defRPr>
            </a:lvl6pPr>
            <a:lvl7pPr lvl="6" algn="ctr" rtl="0">
              <a:spcBef>
                <a:spcPts val="0"/>
              </a:spcBef>
              <a:spcAft>
                <a:spcPts val="0"/>
              </a:spcAft>
              <a:buClr>
                <a:schemeClr val="lt1"/>
              </a:buClr>
              <a:buSzPts val="4000"/>
              <a:buNone/>
              <a:defRPr sz="4000">
                <a:solidFill>
                  <a:schemeClr val="lt1"/>
                </a:solidFill>
              </a:defRPr>
            </a:lvl7pPr>
            <a:lvl8pPr lvl="7" algn="ctr" rtl="0">
              <a:spcBef>
                <a:spcPts val="0"/>
              </a:spcBef>
              <a:spcAft>
                <a:spcPts val="0"/>
              </a:spcAft>
              <a:buClr>
                <a:schemeClr val="lt1"/>
              </a:buClr>
              <a:buSzPts val="4000"/>
              <a:buNone/>
              <a:defRPr sz="4000">
                <a:solidFill>
                  <a:schemeClr val="lt1"/>
                </a:solidFill>
              </a:defRPr>
            </a:lvl8pPr>
            <a:lvl9pPr lvl="8" algn="ctr" rtl="0">
              <a:spcBef>
                <a:spcPts val="0"/>
              </a:spcBef>
              <a:spcAft>
                <a:spcPts val="0"/>
              </a:spcAft>
              <a:buClr>
                <a:schemeClr val="lt1"/>
              </a:buClr>
              <a:buSzPts val="4000"/>
              <a:buNone/>
              <a:defRPr sz="4000">
                <a:solidFill>
                  <a:schemeClr val="lt1"/>
                </a:solidFill>
              </a:defRPr>
            </a:lvl9pPr>
          </a:lstStyle>
          <a:p>
            <a:r>
              <a:t>xx%</a:t>
            </a:r>
          </a:p>
        </p:txBody>
      </p:sp>
      <p:sp>
        <p:nvSpPr>
          <p:cNvPr id="388" name="Google Shape;388;p52"/>
          <p:cNvSpPr txBox="1">
            <a:spLocks noGrp="1"/>
          </p:cNvSpPr>
          <p:nvPr>
            <p:ph type="title" idx="5" hasCustomPrompt="1"/>
          </p:nvPr>
        </p:nvSpPr>
        <p:spPr>
          <a:xfrm>
            <a:off x="6138301" y="2468125"/>
            <a:ext cx="2417400" cy="7530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lt1"/>
              </a:buClr>
              <a:buSzPts val="4000"/>
              <a:buNone/>
              <a:defRPr sz="4000" b="1">
                <a:solidFill>
                  <a:schemeClr val="lt1"/>
                </a:solidFill>
              </a:defRPr>
            </a:lvl1pPr>
            <a:lvl2pPr lvl="1" algn="ctr" rtl="0">
              <a:spcBef>
                <a:spcPts val="0"/>
              </a:spcBef>
              <a:spcAft>
                <a:spcPts val="0"/>
              </a:spcAft>
              <a:buClr>
                <a:schemeClr val="lt1"/>
              </a:buClr>
              <a:buSzPts val="4000"/>
              <a:buNone/>
              <a:defRPr sz="4000">
                <a:solidFill>
                  <a:schemeClr val="lt1"/>
                </a:solidFill>
              </a:defRPr>
            </a:lvl2pPr>
            <a:lvl3pPr lvl="2" algn="ctr" rtl="0">
              <a:spcBef>
                <a:spcPts val="0"/>
              </a:spcBef>
              <a:spcAft>
                <a:spcPts val="0"/>
              </a:spcAft>
              <a:buClr>
                <a:schemeClr val="lt1"/>
              </a:buClr>
              <a:buSzPts val="4000"/>
              <a:buNone/>
              <a:defRPr sz="4000">
                <a:solidFill>
                  <a:schemeClr val="lt1"/>
                </a:solidFill>
              </a:defRPr>
            </a:lvl3pPr>
            <a:lvl4pPr lvl="3" algn="ctr" rtl="0">
              <a:spcBef>
                <a:spcPts val="0"/>
              </a:spcBef>
              <a:spcAft>
                <a:spcPts val="0"/>
              </a:spcAft>
              <a:buClr>
                <a:schemeClr val="lt1"/>
              </a:buClr>
              <a:buSzPts val="4000"/>
              <a:buNone/>
              <a:defRPr sz="4000">
                <a:solidFill>
                  <a:schemeClr val="lt1"/>
                </a:solidFill>
              </a:defRPr>
            </a:lvl4pPr>
            <a:lvl5pPr lvl="4" algn="ctr" rtl="0">
              <a:spcBef>
                <a:spcPts val="0"/>
              </a:spcBef>
              <a:spcAft>
                <a:spcPts val="0"/>
              </a:spcAft>
              <a:buClr>
                <a:schemeClr val="lt1"/>
              </a:buClr>
              <a:buSzPts val="4000"/>
              <a:buNone/>
              <a:defRPr sz="4000">
                <a:solidFill>
                  <a:schemeClr val="lt1"/>
                </a:solidFill>
              </a:defRPr>
            </a:lvl5pPr>
            <a:lvl6pPr lvl="5" algn="ctr" rtl="0">
              <a:spcBef>
                <a:spcPts val="0"/>
              </a:spcBef>
              <a:spcAft>
                <a:spcPts val="0"/>
              </a:spcAft>
              <a:buClr>
                <a:schemeClr val="lt1"/>
              </a:buClr>
              <a:buSzPts val="4000"/>
              <a:buNone/>
              <a:defRPr sz="4000">
                <a:solidFill>
                  <a:schemeClr val="lt1"/>
                </a:solidFill>
              </a:defRPr>
            </a:lvl6pPr>
            <a:lvl7pPr lvl="6" algn="ctr" rtl="0">
              <a:spcBef>
                <a:spcPts val="0"/>
              </a:spcBef>
              <a:spcAft>
                <a:spcPts val="0"/>
              </a:spcAft>
              <a:buClr>
                <a:schemeClr val="lt1"/>
              </a:buClr>
              <a:buSzPts val="4000"/>
              <a:buNone/>
              <a:defRPr sz="4000">
                <a:solidFill>
                  <a:schemeClr val="lt1"/>
                </a:solidFill>
              </a:defRPr>
            </a:lvl7pPr>
            <a:lvl8pPr lvl="7" algn="ctr" rtl="0">
              <a:spcBef>
                <a:spcPts val="0"/>
              </a:spcBef>
              <a:spcAft>
                <a:spcPts val="0"/>
              </a:spcAft>
              <a:buClr>
                <a:schemeClr val="lt1"/>
              </a:buClr>
              <a:buSzPts val="4000"/>
              <a:buNone/>
              <a:defRPr sz="4000">
                <a:solidFill>
                  <a:schemeClr val="lt1"/>
                </a:solidFill>
              </a:defRPr>
            </a:lvl8pPr>
            <a:lvl9pPr lvl="8" algn="ctr" rtl="0">
              <a:spcBef>
                <a:spcPts val="0"/>
              </a:spcBef>
              <a:spcAft>
                <a:spcPts val="0"/>
              </a:spcAft>
              <a:buClr>
                <a:schemeClr val="lt1"/>
              </a:buClr>
              <a:buSzPts val="4000"/>
              <a:buNone/>
              <a:defRPr sz="4000">
                <a:solidFill>
                  <a:schemeClr val="lt1"/>
                </a:solidFill>
              </a:defRPr>
            </a:lvl9pPr>
          </a:lstStyle>
          <a:p>
            <a:r>
              <a:t>xx%</a:t>
            </a:r>
          </a:p>
        </p:txBody>
      </p:sp>
      <p:sp>
        <p:nvSpPr>
          <p:cNvPr id="389" name="Google Shape;389;p52"/>
          <p:cNvSpPr txBox="1">
            <a:spLocks noGrp="1"/>
          </p:cNvSpPr>
          <p:nvPr>
            <p:ph type="title" idx="6"/>
          </p:nvPr>
        </p:nvSpPr>
        <p:spPr>
          <a:xfrm>
            <a:off x="1974300" y="530725"/>
            <a:ext cx="5195400" cy="5286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dk1"/>
              </a:buClr>
              <a:buSzPts val="2700"/>
              <a:buNone/>
              <a:defRPr sz="3000" b="1">
                <a:solidFill>
                  <a:schemeClr val="dk1"/>
                </a:solidFill>
              </a:defRPr>
            </a:lvl1pPr>
            <a:lvl2pPr lvl="1" rtl="0">
              <a:spcBef>
                <a:spcPts val="0"/>
              </a:spcBef>
              <a:spcAft>
                <a:spcPts val="0"/>
              </a:spcAft>
              <a:buClr>
                <a:schemeClr val="dk1"/>
              </a:buClr>
              <a:buSzPts val="3000"/>
              <a:buNone/>
              <a:defRPr b="1">
                <a:solidFill>
                  <a:schemeClr val="dk1"/>
                </a:solidFill>
              </a:defRPr>
            </a:lvl2pPr>
            <a:lvl3pPr lvl="2" rtl="0">
              <a:spcBef>
                <a:spcPts val="0"/>
              </a:spcBef>
              <a:spcAft>
                <a:spcPts val="0"/>
              </a:spcAft>
              <a:buClr>
                <a:schemeClr val="dk1"/>
              </a:buClr>
              <a:buSzPts val="3000"/>
              <a:buNone/>
              <a:defRPr b="1">
                <a:solidFill>
                  <a:schemeClr val="dk1"/>
                </a:solidFill>
              </a:defRPr>
            </a:lvl3pPr>
            <a:lvl4pPr lvl="3" rtl="0">
              <a:spcBef>
                <a:spcPts val="0"/>
              </a:spcBef>
              <a:spcAft>
                <a:spcPts val="0"/>
              </a:spcAft>
              <a:buClr>
                <a:schemeClr val="dk1"/>
              </a:buClr>
              <a:buSzPts val="3000"/>
              <a:buNone/>
              <a:defRPr b="1">
                <a:solidFill>
                  <a:schemeClr val="dk1"/>
                </a:solidFill>
              </a:defRPr>
            </a:lvl4pPr>
            <a:lvl5pPr lvl="4" rtl="0">
              <a:spcBef>
                <a:spcPts val="0"/>
              </a:spcBef>
              <a:spcAft>
                <a:spcPts val="0"/>
              </a:spcAft>
              <a:buClr>
                <a:schemeClr val="dk1"/>
              </a:buClr>
              <a:buSzPts val="3000"/>
              <a:buNone/>
              <a:defRPr b="1">
                <a:solidFill>
                  <a:schemeClr val="dk1"/>
                </a:solidFill>
              </a:defRPr>
            </a:lvl5pPr>
            <a:lvl6pPr lvl="5" rtl="0">
              <a:spcBef>
                <a:spcPts val="0"/>
              </a:spcBef>
              <a:spcAft>
                <a:spcPts val="0"/>
              </a:spcAft>
              <a:buClr>
                <a:schemeClr val="dk1"/>
              </a:buClr>
              <a:buSzPts val="3000"/>
              <a:buNone/>
              <a:defRPr b="1">
                <a:solidFill>
                  <a:schemeClr val="dk1"/>
                </a:solidFill>
              </a:defRPr>
            </a:lvl6pPr>
            <a:lvl7pPr lvl="6" rtl="0">
              <a:spcBef>
                <a:spcPts val="0"/>
              </a:spcBef>
              <a:spcAft>
                <a:spcPts val="0"/>
              </a:spcAft>
              <a:buClr>
                <a:schemeClr val="dk1"/>
              </a:buClr>
              <a:buSzPts val="3000"/>
              <a:buNone/>
              <a:defRPr b="1">
                <a:solidFill>
                  <a:schemeClr val="dk1"/>
                </a:solidFill>
              </a:defRPr>
            </a:lvl7pPr>
            <a:lvl8pPr lvl="7" rtl="0">
              <a:spcBef>
                <a:spcPts val="0"/>
              </a:spcBef>
              <a:spcAft>
                <a:spcPts val="0"/>
              </a:spcAft>
              <a:buClr>
                <a:schemeClr val="dk1"/>
              </a:buClr>
              <a:buSzPts val="3000"/>
              <a:buNone/>
              <a:defRPr b="1">
                <a:solidFill>
                  <a:schemeClr val="dk1"/>
                </a:solidFill>
              </a:defRPr>
            </a:lvl8pPr>
            <a:lvl9pPr lvl="8" rtl="0">
              <a:spcBef>
                <a:spcPts val="0"/>
              </a:spcBef>
              <a:spcAft>
                <a:spcPts val="0"/>
              </a:spcAft>
              <a:buClr>
                <a:schemeClr val="dk1"/>
              </a:buClr>
              <a:buSzPts val="3000"/>
              <a:buNone/>
              <a:defRPr b="1">
                <a:solidFill>
                  <a:schemeClr val="dk1"/>
                </a:solidFill>
              </a:defRPr>
            </a:lvl9pPr>
          </a:lstStyle>
          <a:p>
            <a:endParaRPr/>
          </a:p>
        </p:txBody>
      </p:sp>
      <p:sp>
        <p:nvSpPr>
          <p:cNvPr id="390" name="Google Shape;390;p52"/>
          <p:cNvSpPr/>
          <p:nvPr/>
        </p:nvSpPr>
        <p:spPr>
          <a:xfrm flipH="1">
            <a:off x="7169700" y="2391925"/>
            <a:ext cx="3405900" cy="3302400"/>
          </a:xfrm>
          <a:prstGeom prst="rtTriangl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lt1"/>
              </a:solidFill>
            </a:endParaRPr>
          </a:p>
        </p:txBody>
      </p:sp>
      <p:sp>
        <p:nvSpPr>
          <p:cNvPr id="391" name="Google Shape;391;p52"/>
          <p:cNvSpPr/>
          <p:nvPr/>
        </p:nvSpPr>
        <p:spPr>
          <a:xfrm rot="10800000" flipH="1">
            <a:off x="-762425" y="-1182250"/>
            <a:ext cx="3405900" cy="3302400"/>
          </a:xfrm>
          <a:prstGeom prst="rtTriangl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lt1"/>
              </a:solidFill>
            </a:endParaRPr>
          </a:p>
        </p:txBody>
      </p:sp>
      <p:sp>
        <p:nvSpPr>
          <p:cNvPr id="392" name="Google Shape;392;p52"/>
          <p:cNvSpPr/>
          <p:nvPr/>
        </p:nvSpPr>
        <p:spPr>
          <a:xfrm rot="10800000" flipH="1">
            <a:off x="-1681400" y="-1789325"/>
            <a:ext cx="5364900" cy="2516400"/>
          </a:xfrm>
          <a:prstGeom prst="triangle">
            <a:avLst>
              <a:gd name="adj" fmla="val 50000"/>
            </a:avLst>
          </a:prstGeom>
          <a:no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ackground ">
  <p:cSld name="CUSTOM_35">
    <p:spTree>
      <p:nvGrpSpPr>
        <p:cNvPr id="1" name="Shape 430"/>
        <p:cNvGrpSpPr/>
        <p:nvPr/>
      </p:nvGrpSpPr>
      <p:grpSpPr>
        <a:xfrm>
          <a:off x="0" y="0"/>
          <a:ext cx="0" cy="0"/>
          <a:chOff x="0" y="0"/>
          <a:chExt cx="0" cy="0"/>
        </a:xfrm>
      </p:grpSpPr>
      <p:sp>
        <p:nvSpPr>
          <p:cNvPr id="431" name="Google Shape;431;p57"/>
          <p:cNvSpPr/>
          <p:nvPr/>
        </p:nvSpPr>
        <p:spPr>
          <a:xfrm flipH="1">
            <a:off x="7024500" y="2600625"/>
            <a:ext cx="3405900" cy="3302400"/>
          </a:xfrm>
          <a:prstGeom prst="rtTriangle">
            <a:avLst/>
          </a:prstGeom>
          <a:no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lt1"/>
              </a:solidFill>
            </a:endParaRPr>
          </a:p>
        </p:txBody>
      </p:sp>
      <p:sp>
        <p:nvSpPr>
          <p:cNvPr id="432" name="Google Shape;432;p57"/>
          <p:cNvSpPr/>
          <p:nvPr/>
        </p:nvSpPr>
        <p:spPr>
          <a:xfrm flipH="1">
            <a:off x="7128800" y="2600625"/>
            <a:ext cx="3405900" cy="3302400"/>
          </a:xfrm>
          <a:prstGeom prst="rtTriangle">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lt1"/>
              </a:solidFill>
            </a:endParaRPr>
          </a:p>
        </p:txBody>
      </p:sp>
      <p:sp>
        <p:nvSpPr>
          <p:cNvPr id="433" name="Google Shape;433;p57"/>
          <p:cNvSpPr/>
          <p:nvPr/>
        </p:nvSpPr>
        <p:spPr>
          <a:xfrm rot="10800000" flipH="1">
            <a:off x="-762425" y="-915550"/>
            <a:ext cx="3405900" cy="3302400"/>
          </a:xfrm>
          <a:prstGeom prst="rtTriangle">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lt1"/>
              </a:solidFill>
            </a:endParaRPr>
          </a:p>
        </p:txBody>
      </p:sp>
      <p:sp>
        <p:nvSpPr>
          <p:cNvPr id="434" name="Google Shape;434;p57"/>
          <p:cNvSpPr/>
          <p:nvPr/>
        </p:nvSpPr>
        <p:spPr>
          <a:xfrm rot="10800000" flipH="1">
            <a:off x="-1681400" y="-1522625"/>
            <a:ext cx="5364900" cy="2516400"/>
          </a:xfrm>
          <a:prstGeom prst="triangle">
            <a:avLst>
              <a:gd name="adj" fmla="val 50000"/>
            </a:avLst>
          </a:prstGeom>
          <a:no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Background  1">
  <p:cSld name="CUSTOM_35_1">
    <p:spTree>
      <p:nvGrpSpPr>
        <p:cNvPr id="1" name="Shape 435"/>
        <p:cNvGrpSpPr/>
        <p:nvPr/>
      </p:nvGrpSpPr>
      <p:grpSpPr>
        <a:xfrm>
          <a:off x="0" y="0"/>
          <a:ext cx="0" cy="0"/>
          <a:chOff x="0" y="0"/>
          <a:chExt cx="0" cy="0"/>
        </a:xfrm>
      </p:grpSpPr>
      <p:sp>
        <p:nvSpPr>
          <p:cNvPr id="436" name="Google Shape;436;p58"/>
          <p:cNvSpPr/>
          <p:nvPr/>
        </p:nvSpPr>
        <p:spPr>
          <a:xfrm rot="10800000" flipH="1">
            <a:off x="0" y="-36200"/>
            <a:ext cx="2292600" cy="2084100"/>
          </a:xfrm>
          <a:prstGeom prst="rtTriangl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7" name="Google Shape;437;p58"/>
          <p:cNvSpPr/>
          <p:nvPr/>
        </p:nvSpPr>
        <p:spPr>
          <a:xfrm>
            <a:off x="6053100" y="3064825"/>
            <a:ext cx="5364900" cy="2516400"/>
          </a:xfrm>
          <a:prstGeom prst="triangle">
            <a:avLst>
              <a:gd name="adj" fmla="val 50000"/>
            </a:avLst>
          </a:prstGeom>
          <a:no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Background  2">
  <p:cSld name="CUSTOM_35_1_1">
    <p:spTree>
      <p:nvGrpSpPr>
        <p:cNvPr id="1" name="Shape 438"/>
        <p:cNvGrpSpPr/>
        <p:nvPr/>
      </p:nvGrpSpPr>
      <p:grpSpPr>
        <a:xfrm>
          <a:off x="0" y="0"/>
          <a:ext cx="0" cy="0"/>
          <a:chOff x="0" y="0"/>
          <a:chExt cx="0" cy="0"/>
        </a:xfrm>
      </p:grpSpPr>
      <p:cxnSp>
        <p:nvCxnSpPr>
          <p:cNvPr id="439" name="Google Shape;439;p59"/>
          <p:cNvCxnSpPr/>
          <p:nvPr/>
        </p:nvCxnSpPr>
        <p:spPr>
          <a:xfrm>
            <a:off x="6350113" y="-1501125"/>
            <a:ext cx="3757500" cy="4183800"/>
          </a:xfrm>
          <a:prstGeom prst="straightConnector1">
            <a:avLst/>
          </a:prstGeom>
          <a:noFill/>
          <a:ln w="19050" cap="flat" cmpd="sng">
            <a:solidFill>
              <a:schemeClr val="dk1"/>
            </a:solidFill>
            <a:prstDash val="solid"/>
            <a:round/>
            <a:headEnd type="none" w="med" len="med"/>
            <a:tailEnd type="none" w="med" len="med"/>
          </a:ln>
        </p:spPr>
      </p:cxnSp>
      <p:sp>
        <p:nvSpPr>
          <p:cNvPr id="440" name="Google Shape;440;p59"/>
          <p:cNvSpPr/>
          <p:nvPr/>
        </p:nvSpPr>
        <p:spPr>
          <a:xfrm>
            <a:off x="-64200" y="3825775"/>
            <a:ext cx="1296000" cy="1382400"/>
          </a:xfrm>
          <a:prstGeom prst="rtTriangle">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1" name="Google Shape;441;p59"/>
          <p:cNvSpPr/>
          <p:nvPr/>
        </p:nvSpPr>
        <p:spPr>
          <a:xfrm>
            <a:off x="5258900" y="-237925"/>
            <a:ext cx="11403900" cy="5844300"/>
          </a:xfrm>
          <a:prstGeom prst="triangle">
            <a:avLst>
              <a:gd name="adj" fmla="val 5000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2" name="Google Shape;442;p59"/>
          <p:cNvSpPr/>
          <p:nvPr/>
        </p:nvSpPr>
        <p:spPr>
          <a:xfrm rot="10800000">
            <a:off x="-5389050" y="-2161975"/>
            <a:ext cx="11403900" cy="5844300"/>
          </a:xfrm>
          <a:prstGeom prst="triangle">
            <a:avLst>
              <a:gd name="adj" fmla="val 50000"/>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3" name="Google Shape;443;p59"/>
          <p:cNvSpPr/>
          <p:nvPr/>
        </p:nvSpPr>
        <p:spPr>
          <a:xfrm>
            <a:off x="5211275" y="3863525"/>
            <a:ext cx="2907300" cy="1490100"/>
          </a:xfrm>
          <a:prstGeom prst="triangle">
            <a:avLst>
              <a:gd name="adj" fmla="val 50000"/>
            </a:avLst>
          </a:prstGeom>
          <a:noFill/>
          <a:ln w="19050"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4" name="Google Shape;444;p59"/>
          <p:cNvSpPr/>
          <p:nvPr/>
        </p:nvSpPr>
        <p:spPr>
          <a:xfrm rot="10800000">
            <a:off x="1107975" y="-556075"/>
            <a:ext cx="2907300" cy="1490100"/>
          </a:xfrm>
          <a:prstGeom prst="triangle">
            <a:avLst>
              <a:gd name="adj" fmla="val 50000"/>
            </a:avLst>
          </a:prstGeom>
          <a:no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no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713225" y="539500"/>
            <a:ext cx="7717500" cy="11328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hlink"/>
              </a:buClr>
              <a:buSzPts val="2700"/>
              <a:buFont typeface="Julius Sans One"/>
              <a:buNone/>
              <a:defRPr sz="2700">
                <a:solidFill>
                  <a:schemeClr val="hlink"/>
                </a:solidFill>
                <a:latin typeface="Julius Sans One"/>
                <a:ea typeface="Julius Sans One"/>
                <a:cs typeface="Julius Sans One"/>
                <a:sym typeface="Julius Sans One"/>
              </a:defRPr>
            </a:lvl1pPr>
            <a:lvl2pPr lvl="1">
              <a:spcBef>
                <a:spcPts val="0"/>
              </a:spcBef>
              <a:spcAft>
                <a:spcPts val="0"/>
              </a:spcAft>
              <a:buClr>
                <a:schemeClr val="hlink"/>
              </a:buClr>
              <a:buSzPts val="3000"/>
              <a:buFont typeface="Julius Sans One"/>
              <a:buNone/>
              <a:defRPr sz="3000">
                <a:solidFill>
                  <a:schemeClr val="hlink"/>
                </a:solidFill>
                <a:latin typeface="Julius Sans One"/>
                <a:ea typeface="Julius Sans One"/>
                <a:cs typeface="Julius Sans One"/>
                <a:sym typeface="Julius Sans One"/>
              </a:defRPr>
            </a:lvl2pPr>
            <a:lvl3pPr lvl="2">
              <a:spcBef>
                <a:spcPts val="0"/>
              </a:spcBef>
              <a:spcAft>
                <a:spcPts val="0"/>
              </a:spcAft>
              <a:buClr>
                <a:schemeClr val="hlink"/>
              </a:buClr>
              <a:buSzPts val="3000"/>
              <a:buFont typeface="Julius Sans One"/>
              <a:buNone/>
              <a:defRPr sz="3000">
                <a:solidFill>
                  <a:schemeClr val="hlink"/>
                </a:solidFill>
                <a:latin typeface="Julius Sans One"/>
                <a:ea typeface="Julius Sans One"/>
                <a:cs typeface="Julius Sans One"/>
                <a:sym typeface="Julius Sans One"/>
              </a:defRPr>
            </a:lvl3pPr>
            <a:lvl4pPr lvl="3">
              <a:spcBef>
                <a:spcPts val="0"/>
              </a:spcBef>
              <a:spcAft>
                <a:spcPts val="0"/>
              </a:spcAft>
              <a:buClr>
                <a:schemeClr val="hlink"/>
              </a:buClr>
              <a:buSzPts val="3000"/>
              <a:buFont typeface="Julius Sans One"/>
              <a:buNone/>
              <a:defRPr sz="3000">
                <a:solidFill>
                  <a:schemeClr val="hlink"/>
                </a:solidFill>
                <a:latin typeface="Julius Sans One"/>
                <a:ea typeface="Julius Sans One"/>
                <a:cs typeface="Julius Sans One"/>
                <a:sym typeface="Julius Sans One"/>
              </a:defRPr>
            </a:lvl4pPr>
            <a:lvl5pPr lvl="4">
              <a:spcBef>
                <a:spcPts val="0"/>
              </a:spcBef>
              <a:spcAft>
                <a:spcPts val="0"/>
              </a:spcAft>
              <a:buClr>
                <a:schemeClr val="hlink"/>
              </a:buClr>
              <a:buSzPts val="3000"/>
              <a:buFont typeface="Julius Sans One"/>
              <a:buNone/>
              <a:defRPr sz="3000">
                <a:solidFill>
                  <a:schemeClr val="hlink"/>
                </a:solidFill>
                <a:latin typeface="Julius Sans One"/>
                <a:ea typeface="Julius Sans One"/>
                <a:cs typeface="Julius Sans One"/>
                <a:sym typeface="Julius Sans One"/>
              </a:defRPr>
            </a:lvl5pPr>
            <a:lvl6pPr lvl="5">
              <a:spcBef>
                <a:spcPts val="0"/>
              </a:spcBef>
              <a:spcAft>
                <a:spcPts val="0"/>
              </a:spcAft>
              <a:buClr>
                <a:schemeClr val="hlink"/>
              </a:buClr>
              <a:buSzPts val="3000"/>
              <a:buFont typeface="Julius Sans One"/>
              <a:buNone/>
              <a:defRPr sz="3000">
                <a:solidFill>
                  <a:schemeClr val="hlink"/>
                </a:solidFill>
                <a:latin typeface="Julius Sans One"/>
                <a:ea typeface="Julius Sans One"/>
                <a:cs typeface="Julius Sans One"/>
                <a:sym typeface="Julius Sans One"/>
              </a:defRPr>
            </a:lvl6pPr>
            <a:lvl7pPr lvl="6">
              <a:spcBef>
                <a:spcPts val="0"/>
              </a:spcBef>
              <a:spcAft>
                <a:spcPts val="0"/>
              </a:spcAft>
              <a:buClr>
                <a:schemeClr val="hlink"/>
              </a:buClr>
              <a:buSzPts val="3000"/>
              <a:buFont typeface="Julius Sans One"/>
              <a:buNone/>
              <a:defRPr sz="3000">
                <a:solidFill>
                  <a:schemeClr val="hlink"/>
                </a:solidFill>
                <a:latin typeface="Julius Sans One"/>
                <a:ea typeface="Julius Sans One"/>
                <a:cs typeface="Julius Sans One"/>
                <a:sym typeface="Julius Sans One"/>
              </a:defRPr>
            </a:lvl7pPr>
            <a:lvl8pPr lvl="7">
              <a:spcBef>
                <a:spcPts val="0"/>
              </a:spcBef>
              <a:spcAft>
                <a:spcPts val="0"/>
              </a:spcAft>
              <a:buClr>
                <a:schemeClr val="hlink"/>
              </a:buClr>
              <a:buSzPts val="3000"/>
              <a:buFont typeface="Julius Sans One"/>
              <a:buNone/>
              <a:defRPr sz="3000">
                <a:solidFill>
                  <a:schemeClr val="hlink"/>
                </a:solidFill>
                <a:latin typeface="Julius Sans One"/>
                <a:ea typeface="Julius Sans One"/>
                <a:cs typeface="Julius Sans One"/>
                <a:sym typeface="Julius Sans One"/>
              </a:defRPr>
            </a:lvl8pPr>
            <a:lvl9pPr lvl="8">
              <a:spcBef>
                <a:spcPts val="0"/>
              </a:spcBef>
              <a:spcAft>
                <a:spcPts val="0"/>
              </a:spcAft>
              <a:buClr>
                <a:schemeClr val="hlink"/>
              </a:buClr>
              <a:buSzPts val="3000"/>
              <a:buFont typeface="Julius Sans One"/>
              <a:buNone/>
              <a:defRPr sz="3000">
                <a:solidFill>
                  <a:schemeClr val="hlink"/>
                </a:solidFill>
                <a:latin typeface="Julius Sans One"/>
                <a:ea typeface="Julius Sans One"/>
                <a:cs typeface="Julius Sans One"/>
                <a:sym typeface="Julius Sans One"/>
              </a:defRPr>
            </a:lvl9pPr>
          </a:lstStyle>
          <a:p>
            <a:endParaRPr/>
          </a:p>
        </p:txBody>
      </p:sp>
      <p:sp>
        <p:nvSpPr>
          <p:cNvPr id="7" name="Google Shape;7;p1"/>
          <p:cNvSpPr txBox="1">
            <a:spLocks noGrp="1"/>
          </p:cNvSpPr>
          <p:nvPr>
            <p:ph type="body" idx="1"/>
          </p:nvPr>
        </p:nvSpPr>
        <p:spPr>
          <a:xfrm>
            <a:off x="713225" y="1152475"/>
            <a:ext cx="7717500" cy="3451500"/>
          </a:xfrm>
          <a:prstGeom prst="rect">
            <a:avLst/>
          </a:prstGeom>
          <a:noFill/>
          <a:ln>
            <a:noFill/>
          </a:ln>
        </p:spPr>
        <p:txBody>
          <a:bodyPr spcFirstLastPara="1" wrap="square" lIns="91425" tIns="91425" rIns="91425" bIns="91425" anchor="t" anchorCtr="0">
            <a:noAutofit/>
          </a:bodyPr>
          <a:lstStyle>
            <a:lvl1pPr marL="457200" lvl="0" indent="-317500">
              <a:lnSpc>
                <a:spcPct val="115000"/>
              </a:lnSpc>
              <a:spcBef>
                <a:spcPts val="0"/>
              </a:spcBef>
              <a:spcAft>
                <a:spcPts val="0"/>
              </a:spcAft>
              <a:buClr>
                <a:schemeClr val="hlink"/>
              </a:buClr>
              <a:buSzPts val="1400"/>
              <a:buFont typeface="Questrial"/>
              <a:buChar char="●"/>
              <a:defRPr>
                <a:solidFill>
                  <a:schemeClr val="hlink"/>
                </a:solidFill>
                <a:latin typeface="Questrial"/>
                <a:ea typeface="Questrial"/>
                <a:cs typeface="Questrial"/>
                <a:sym typeface="Questrial"/>
              </a:defRPr>
            </a:lvl1pPr>
            <a:lvl2pPr marL="914400" lvl="1" indent="-317500">
              <a:lnSpc>
                <a:spcPct val="115000"/>
              </a:lnSpc>
              <a:spcBef>
                <a:spcPts val="1600"/>
              </a:spcBef>
              <a:spcAft>
                <a:spcPts val="0"/>
              </a:spcAft>
              <a:buClr>
                <a:schemeClr val="hlink"/>
              </a:buClr>
              <a:buSzPts val="1400"/>
              <a:buFont typeface="Questrial"/>
              <a:buChar char="○"/>
              <a:defRPr>
                <a:solidFill>
                  <a:schemeClr val="hlink"/>
                </a:solidFill>
                <a:latin typeface="Questrial"/>
                <a:ea typeface="Questrial"/>
                <a:cs typeface="Questrial"/>
                <a:sym typeface="Questrial"/>
              </a:defRPr>
            </a:lvl2pPr>
            <a:lvl3pPr marL="1371600" lvl="2" indent="-317500">
              <a:lnSpc>
                <a:spcPct val="115000"/>
              </a:lnSpc>
              <a:spcBef>
                <a:spcPts val="1600"/>
              </a:spcBef>
              <a:spcAft>
                <a:spcPts val="0"/>
              </a:spcAft>
              <a:buClr>
                <a:schemeClr val="hlink"/>
              </a:buClr>
              <a:buSzPts val="1400"/>
              <a:buFont typeface="Questrial"/>
              <a:buChar char="■"/>
              <a:defRPr>
                <a:solidFill>
                  <a:schemeClr val="hlink"/>
                </a:solidFill>
                <a:latin typeface="Questrial"/>
                <a:ea typeface="Questrial"/>
                <a:cs typeface="Questrial"/>
                <a:sym typeface="Questrial"/>
              </a:defRPr>
            </a:lvl3pPr>
            <a:lvl4pPr marL="1828800" lvl="3" indent="-317500">
              <a:lnSpc>
                <a:spcPct val="115000"/>
              </a:lnSpc>
              <a:spcBef>
                <a:spcPts val="1600"/>
              </a:spcBef>
              <a:spcAft>
                <a:spcPts val="0"/>
              </a:spcAft>
              <a:buClr>
                <a:schemeClr val="hlink"/>
              </a:buClr>
              <a:buSzPts val="1400"/>
              <a:buFont typeface="Questrial"/>
              <a:buChar char="●"/>
              <a:defRPr>
                <a:solidFill>
                  <a:schemeClr val="hlink"/>
                </a:solidFill>
                <a:latin typeface="Questrial"/>
                <a:ea typeface="Questrial"/>
                <a:cs typeface="Questrial"/>
                <a:sym typeface="Questrial"/>
              </a:defRPr>
            </a:lvl4pPr>
            <a:lvl5pPr marL="2286000" lvl="4" indent="-317500">
              <a:lnSpc>
                <a:spcPct val="115000"/>
              </a:lnSpc>
              <a:spcBef>
                <a:spcPts val="1600"/>
              </a:spcBef>
              <a:spcAft>
                <a:spcPts val="0"/>
              </a:spcAft>
              <a:buClr>
                <a:schemeClr val="hlink"/>
              </a:buClr>
              <a:buSzPts val="1400"/>
              <a:buFont typeface="Questrial"/>
              <a:buChar char="○"/>
              <a:defRPr>
                <a:solidFill>
                  <a:schemeClr val="hlink"/>
                </a:solidFill>
                <a:latin typeface="Questrial"/>
                <a:ea typeface="Questrial"/>
                <a:cs typeface="Questrial"/>
                <a:sym typeface="Questrial"/>
              </a:defRPr>
            </a:lvl5pPr>
            <a:lvl6pPr marL="2743200" lvl="5" indent="-317500">
              <a:lnSpc>
                <a:spcPct val="115000"/>
              </a:lnSpc>
              <a:spcBef>
                <a:spcPts val="1600"/>
              </a:spcBef>
              <a:spcAft>
                <a:spcPts val="0"/>
              </a:spcAft>
              <a:buClr>
                <a:schemeClr val="hlink"/>
              </a:buClr>
              <a:buSzPts val="1400"/>
              <a:buFont typeface="Questrial"/>
              <a:buChar char="■"/>
              <a:defRPr>
                <a:solidFill>
                  <a:schemeClr val="hlink"/>
                </a:solidFill>
                <a:latin typeface="Questrial"/>
                <a:ea typeface="Questrial"/>
                <a:cs typeface="Questrial"/>
                <a:sym typeface="Questrial"/>
              </a:defRPr>
            </a:lvl6pPr>
            <a:lvl7pPr marL="3200400" lvl="6" indent="-317500">
              <a:lnSpc>
                <a:spcPct val="115000"/>
              </a:lnSpc>
              <a:spcBef>
                <a:spcPts val="1600"/>
              </a:spcBef>
              <a:spcAft>
                <a:spcPts val="0"/>
              </a:spcAft>
              <a:buClr>
                <a:schemeClr val="hlink"/>
              </a:buClr>
              <a:buSzPts val="1400"/>
              <a:buFont typeface="Questrial"/>
              <a:buChar char="●"/>
              <a:defRPr>
                <a:solidFill>
                  <a:schemeClr val="hlink"/>
                </a:solidFill>
                <a:latin typeface="Questrial"/>
                <a:ea typeface="Questrial"/>
                <a:cs typeface="Questrial"/>
                <a:sym typeface="Questrial"/>
              </a:defRPr>
            </a:lvl7pPr>
            <a:lvl8pPr marL="3657600" lvl="7" indent="-317500">
              <a:lnSpc>
                <a:spcPct val="115000"/>
              </a:lnSpc>
              <a:spcBef>
                <a:spcPts val="1600"/>
              </a:spcBef>
              <a:spcAft>
                <a:spcPts val="0"/>
              </a:spcAft>
              <a:buClr>
                <a:schemeClr val="hlink"/>
              </a:buClr>
              <a:buSzPts val="1400"/>
              <a:buFont typeface="Questrial"/>
              <a:buChar char="○"/>
              <a:defRPr>
                <a:solidFill>
                  <a:schemeClr val="hlink"/>
                </a:solidFill>
                <a:latin typeface="Questrial"/>
                <a:ea typeface="Questrial"/>
                <a:cs typeface="Questrial"/>
                <a:sym typeface="Questrial"/>
              </a:defRPr>
            </a:lvl8pPr>
            <a:lvl9pPr marL="4114800" lvl="8" indent="-317500">
              <a:lnSpc>
                <a:spcPct val="115000"/>
              </a:lnSpc>
              <a:spcBef>
                <a:spcPts val="1600"/>
              </a:spcBef>
              <a:spcAft>
                <a:spcPts val="1600"/>
              </a:spcAft>
              <a:buClr>
                <a:schemeClr val="hlink"/>
              </a:buClr>
              <a:buSzPts val="1400"/>
              <a:buFont typeface="Questrial"/>
              <a:buChar char="■"/>
              <a:defRPr>
                <a:solidFill>
                  <a:schemeClr val="hlink"/>
                </a:solidFill>
                <a:latin typeface="Questrial"/>
                <a:ea typeface="Questrial"/>
                <a:cs typeface="Questrial"/>
                <a:sym typeface="Questrial"/>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50" r:id="rId2"/>
    <p:sldLayoutId id="2147483652" r:id="rId3"/>
    <p:sldLayoutId id="2147483654" r:id="rId4"/>
    <p:sldLayoutId id="2147483655" r:id="rId5"/>
    <p:sldLayoutId id="2147483658" r:id="rId6"/>
    <p:sldLayoutId id="2147483659" r:id="rId7"/>
    <p:sldLayoutId id="2147483660" r:id="rId8"/>
    <p:sldLayoutId id="2147483666" r:id="rId9"/>
    <p:sldLayoutId id="2147483672" r:id="rId10"/>
    <p:sldLayoutId id="2147483674" r:id="rId11"/>
    <p:sldLayoutId id="2147483675" r:id="rId12"/>
    <p:sldLayoutId id="2147483680" r:id="rId13"/>
    <p:sldLayoutId id="2147483681" r:id="rId14"/>
    <p:sldLayoutId id="2147483684" r:id="rId15"/>
    <p:sldLayoutId id="2147483685" r:id="rId16"/>
    <p:sldLayoutId id="2147483686" r:id="rId17"/>
    <p:sldLayoutId id="2147483690" r:id="rId18"/>
    <p:sldLayoutId id="2147483694" r:id="rId19"/>
    <p:sldLayoutId id="2147483695" r:id="rId20"/>
    <p:sldLayoutId id="2147483698" r:id="rId21"/>
    <p:sldLayoutId id="2147483703" r:id="rId22"/>
    <p:sldLayoutId id="2147483704" r:id="rId23"/>
    <p:sldLayoutId id="2147483705" r:id="rId2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pos="449">
          <p15:clr>
            <a:srgbClr val="EA4335"/>
          </p15:clr>
        </p15:guide>
        <p15:guide id="2" pos="5311">
          <p15:clr>
            <a:srgbClr val="EA4335"/>
          </p15:clr>
        </p15:guide>
        <p15:guide id="3" orient="horz" pos="340">
          <p15:clr>
            <a:srgbClr val="EA4335"/>
          </p15:clr>
        </p15:guide>
        <p15:guide id="4" orient="horz" pos="2903">
          <p15:clr>
            <a:srgbClr val="EA4335"/>
          </p15:clr>
        </p15:guide>
        <p15:guide id="5" pos="2880">
          <p15:clr>
            <a:srgbClr val="EA4335"/>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7.xml"/><Relationship Id="rId1" Type="http://schemas.openxmlformats.org/officeDocument/2006/relationships/slideLayout" Target="../slideLayouts/slideLayout9.xml"/><Relationship Id="rId4" Type="http://schemas.openxmlformats.org/officeDocument/2006/relationships/image" Target="../media/image2.jp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9.xml"/><Relationship Id="rId1" Type="http://schemas.openxmlformats.org/officeDocument/2006/relationships/slideLayout" Target="../slideLayouts/slideLayout17.xml"/><Relationship Id="rId5" Type="http://schemas.openxmlformats.org/officeDocument/2006/relationships/image" Target="../media/image5.jpg"/><Relationship Id="rId4" Type="http://schemas.openxmlformats.org/officeDocument/2006/relationships/image" Target="../media/image4.jp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9.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462"/>
        <p:cNvGrpSpPr/>
        <p:nvPr/>
      </p:nvGrpSpPr>
      <p:grpSpPr>
        <a:xfrm>
          <a:off x="0" y="0"/>
          <a:ext cx="0" cy="0"/>
          <a:chOff x="0" y="0"/>
          <a:chExt cx="0" cy="0"/>
        </a:xfrm>
      </p:grpSpPr>
      <p:sp>
        <p:nvSpPr>
          <p:cNvPr id="463" name="Google Shape;463;p67"/>
          <p:cNvSpPr txBox="1">
            <a:spLocks noGrp="1"/>
          </p:cNvSpPr>
          <p:nvPr>
            <p:ph type="ctrTitle"/>
          </p:nvPr>
        </p:nvSpPr>
        <p:spPr>
          <a:xfrm>
            <a:off x="4572000" y="2167144"/>
            <a:ext cx="4322700" cy="15084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ru-RU" sz="2600" dirty="0">
                <a:effectLst/>
                <a:latin typeface="Times New Roman" panose="02020603050405020304" pitchFamily="18" charset="0"/>
                <a:ea typeface="Times New Roman" panose="02020603050405020304" pitchFamily="18" charset="0"/>
              </a:rPr>
              <a:t>КОМПОЗИЦИОННЫЕ ХАРАКТЕРИСТИКИ МЕДИАТЕКСТОВ ПО ЭКОЛОГИЧЕСКОЙ ПРОБЛЕМАТИКЕ </a:t>
            </a:r>
            <a:br>
              <a:rPr lang="ru-RU" sz="2600" dirty="0">
                <a:effectLst/>
                <a:latin typeface="Times New Roman" panose="02020603050405020304" pitchFamily="18" charset="0"/>
                <a:ea typeface="Times New Roman" panose="02020603050405020304" pitchFamily="18" charset="0"/>
              </a:rPr>
            </a:br>
            <a:r>
              <a:rPr lang="ru-RU" sz="2600" dirty="0">
                <a:effectLst/>
                <a:latin typeface="Times New Roman" panose="02020603050405020304" pitchFamily="18" charset="0"/>
                <a:ea typeface="Times New Roman" panose="02020603050405020304" pitchFamily="18" charset="0"/>
              </a:rPr>
              <a:t>(НА МАТЕРИАЛЕ АНГЛИЙСКОГО ЯЗЫКА)</a:t>
            </a:r>
            <a:endParaRPr sz="2600" dirty="0"/>
          </a:p>
        </p:txBody>
      </p:sp>
      <p:sp>
        <p:nvSpPr>
          <p:cNvPr id="464" name="Google Shape;464;p67"/>
          <p:cNvSpPr txBox="1">
            <a:spLocks noGrp="1"/>
          </p:cNvSpPr>
          <p:nvPr>
            <p:ph type="subTitle" idx="1"/>
          </p:nvPr>
        </p:nvSpPr>
        <p:spPr>
          <a:xfrm>
            <a:off x="4299250" y="4154375"/>
            <a:ext cx="3829200" cy="248400"/>
          </a:xfrm>
          <a:prstGeom prst="rect">
            <a:avLst/>
          </a:prstGeom>
        </p:spPr>
        <p:txBody>
          <a:bodyPr spcFirstLastPara="1" wrap="square" lIns="91425" tIns="91425" rIns="91425" bIns="91425" anchor="t" anchorCtr="0">
            <a:noAutofit/>
          </a:bodyPr>
          <a:lstStyle/>
          <a:p>
            <a:pPr marL="0" lvl="0" indent="0" algn="r" rtl="0">
              <a:spcBef>
                <a:spcPts val="0"/>
              </a:spcBef>
              <a:spcAft>
                <a:spcPts val="0"/>
              </a:spcAft>
              <a:buNone/>
            </a:pPr>
            <a:r>
              <a:rPr lang="ru-RU" sz="1600" dirty="0" err="1"/>
              <a:t>Грибиниченко</a:t>
            </a:r>
            <a:r>
              <a:rPr lang="ru-RU" sz="1600" dirty="0"/>
              <a:t> Ирина, 503</a:t>
            </a:r>
            <a:r>
              <a:rPr lang="en-US" sz="1600" dirty="0"/>
              <a:t>/1</a:t>
            </a:r>
            <a:endParaRPr sz="1600" dirty="0"/>
          </a:p>
        </p:txBody>
      </p:sp>
      <p:cxnSp>
        <p:nvCxnSpPr>
          <p:cNvPr id="465" name="Google Shape;465;p67"/>
          <p:cNvCxnSpPr/>
          <p:nvPr/>
        </p:nvCxnSpPr>
        <p:spPr>
          <a:xfrm>
            <a:off x="7402150" y="4158606"/>
            <a:ext cx="647100" cy="0"/>
          </a:xfrm>
          <a:prstGeom prst="straightConnector1">
            <a:avLst/>
          </a:prstGeom>
          <a:noFill/>
          <a:ln w="19050" cap="flat" cmpd="sng">
            <a:solidFill>
              <a:schemeClr val="lt1"/>
            </a:solidFill>
            <a:prstDash val="solid"/>
            <a:round/>
            <a:headEnd type="none" w="med" len="med"/>
            <a:tailEnd type="none" w="med" len="med"/>
          </a:ln>
        </p:spPr>
      </p:cxn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Shape 958"/>
        <p:cNvGrpSpPr/>
        <p:nvPr/>
      </p:nvGrpSpPr>
      <p:grpSpPr>
        <a:xfrm>
          <a:off x="0" y="0"/>
          <a:ext cx="0" cy="0"/>
          <a:chOff x="0" y="0"/>
          <a:chExt cx="0" cy="0"/>
        </a:xfrm>
      </p:grpSpPr>
      <p:sp>
        <p:nvSpPr>
          <p:cNvPr id="22" name="Google Shape;663;p86">
            <a:extLst>
              <a:ext uri="{FF2B5EF4-FFF2-40B4-BE49-F238E27FC236}">
                <a16:creationId xmlns:a16="http://schemas.microsoft.com/office/drawing/2014/main" id="{2356E962-DFB6-4627-8E25-EBFC8B464475}"/>
              </a:ext>
            </a:extLst>
          </p:cNvPr>
          <p:cNvSpPr/>
          <p:nvPr/>
        </p:nvSpPr>
        <p:spPr>
          <a:xfrm>
            <a:off x="779624" y="69850"/>
            <a:ext cx="7792875" cy="4991095"/>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9" name="Google Shape;959;p105"/>
          <p:cNvSpPr txBox="1">
            <a:spLocks noGrp="1"/>
          </p:cNvSpPr>
          <p:nvPr>
            <p:ph type="title" idx="8"/>
          </p:nvPr>
        </p:nvSpPr>
        <p:spPr>
          <a:xfrm>
            <a:off x="6231899" y="106099"/>
            <a:ext cx="1875600" cy="4011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ru-RU" dirty="0"/>
              <a:t>Цель исследования:</a:t>
            </a:r>
            <a:endParaRPr dirty="0"/>
          </a:p>
        </p:txBody>
      </p:sp>
      <p:sp>
        <p:nvSpPr>
          <p:cNvPr id="960" name="Google Shape;960;p105"/>
          <p:cNvSpPr txBox="1">
            <a:spLocks noGrp="1"/>
          </p:cNvSpPr>
          <p:nvPr>
            <p:ph type="title"/>
          </p:nvPr>
        </p:nvSpPr>
        <p:spPr>
          <a:xfrm>
            <a:off x="1043778" y="115411"/>
            <a:ext cx="1897500" cy="4011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ru-RU" dirty="0"/>
              <a:t>Объект исследования:</a:t>
            </a:r>
            <a:endParaRPr dirty="0"/>
          </a:p>
        </p:txBody>
      </p:sp>
      <p:sp>
        <p:nvSpPr>
          <p:cNvPr id="961" name="Google Shape;961;p105"/>
          <p:cNvSpPr txBox="1">
            <a:spLocks noGrp="1"/>
          </p:cNvSpPr>
          <p:nvPr>
            <p:ph type="subTitle" idx="1"/>
          </p:nvPr>
        </p:nvSpPr>
        <p:spPr>
          <a:xfrm>
            <a:off x="1035291" y="615789"/>
            <a:ext cx="1866600" cy="528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ru-RU" dirty="0" err="1"/>
              <a:t>медиатексты</a:t>
            </a:r>
            <a:r>
              <a:rPr lang="ru-RU" dirty="0"/>
              <a:t> по экологической проблематике.</a:t>
            </a:r>
            <a:endParaRPr dirty="0"/>
          </a:p>
        </p:txBody>
      </p:sp>
      <p:sp>
        <p:nvSpPr>
          <p:cNvPr id="962" name="Google Shape;962;p105"/>
          <p:cNvSpPr txBox="1">
            <a:spLocks noGrp="1"/>
          </p:cNvSpPr>
          <p:nvPr>
            <p:ph type="title" idx="2"/>
          </p:nvPr>
        </p:nvSpPr>
        <p:spPr>
          <a:xfrm>
            <a:off x="1018981" y="1718754"/>
            <a:ext cx="1897500" cy="4011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ru-RU" dirty="0"/>
              <a:t>Методы исследования:</a:t>
            </a:r>
            <a:endParaRPr dirty="0"/>
          </a:p>
        </p:txBody>
      </p:sp>
      <p:sp>
        <p:nvSpPr>
          <p:cNvPr id="963" name="Google Shape;963;p105"/>
          <p:cNvSpPr txBox="1">
            <a:spLocks noGrp="1"/>
          </p:cNvSpPr>
          <p:nvPr>
            <p:ph type="subTitle" idx="3"/>
          </p:nvPr>
        </p:nvSpPr>
        <p:spPr>
          <a:xfrm>
            <a:off x="832468" y="2249038"/>
            <a:ext cx="2203444" cy="528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ru-RU" dirty="0"/>
              <a:t>тематический анализ, контекстуальный анализ, метод компонентного анализа (</a:t>
            </a:r>
            <a:r>
              <a:rPr lang="ru-RU" dirty="0" err="1"/>
              <a:t>дефиниционная</a:t>
            </a:r>
            <a:r>
              <a:rPr lang="ru-RU" dirty="0"/>
              <a:t> версия).</a:t>
            </a:r>
            <a:endParaRPr dirty="0"/>
          </a:p>
        </p:txBody>
      </p:sp>
      <p:sp>
        <p:nvSpPr>
          <p:cNvPr id="964" name="Google Shape;964;p105"/>
          <p:cNvSpPr txBox="1">
            <a:spLocks noGrp="1"/>
          </p:cNvSpPr>
          <p:nvPr>
            <p:ph type="title" idx="4"/>
          </p:nvPr>
        </p:nvSpPr>
        <p:spPr>
          <a:xfrm>
            <a:off x="3552049" y="106099"/>
            <a:ext cx="1881900" cy="4011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ru-RU" dirty="0"/>
              <a:t>Предмет исследования:</a:t>
            </a:r>
            <a:endParaRPr dirty="0"/>
          </a:p>
        </p:txBody>
      </p:sp>
      <p:sp>
        <p:nvSpPr>
          <p:cNvPr id="965" name="Google Shape;965;p105"/>
          <p:cNvSpPr txBox="1">
            <a:spLocks noGrp="1"/>
          </p:cNvSpPr>
          <p:nvPr>
            <p:ph type="subTitle" idx="5"/>
          </p:nvPr>
        </p:nvSpPr>
        <p:spPr>
          <a:xfrm>
            <a:off x="3164614" y="571508"/>
            <a:ext cx="2656769" cy="528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ru-RU" dirty="0"/>
              <a:t>композиционные характеристики </a:t>
            </a:r>
            <a:r>
              <a:rPr lang="ru-RU" dirty="0" err="1"/>
              <a:t>медиатекстов</a:t>
            </a:r>
            <a:r>
              <a:rPr lang="ru-RU" dirty="0"/>
              <a:t> по экологической проблематике.</a:t>
            </a:r>
            <a:endParaRPr dirty="0"/>
          </a:p>
        </p:txBody>
      </p:sp>
      <p:sp>
        <p:nvSpPr>
          <p:cNvPr id="966" name="Google Shape;966;p105"/>
          <p:cNvSpPr txBox="1">
            <a:spLocks noGrp="1"/>
          </p:cNvSpPr>
          <p:nvPr>
            <p:ph type="title" idx="6"/>
          </p:nvPr>
        </p:nvSpPr>
        <p:spPr>
          <a:xfrm>
            <a:off x="3552049" y="1641236"/>
            <a:ext cx="1881900" cy="4011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ru-RU" dirty="0"/>
              <a:t>Основные результаты:</a:t>
            </a:r>
            <a:endParaRPr dirty="0"/>
          </a:p>
        </p:txBody>
      </p:sp>
      <p:sp>
        <p:nvSpPr>
          <p:cNvPr id="967" name="Google Shape;967;p105"/>
          <p:cNvSpPr txBox="1">
            <a:spLocks noGrp="1"/>
          </p:cNvSpPr>
          <p:nvPr>
            <p:ph type="subTitle" idx="7"/>
          </p:nvPr>
        </p:nvSpPr>
        <p:spPr>
          <a:xfrm>
            <a:off x="3049926" y="2031200"/>
            <a:ext cx="2886144" cy="1067674"/>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ru-RU" sz="1350" dirty="0"/>
              <a:t>охарактеризованы </a:t>
            </a:r>
            <a:r>
              <a:rPr lang="ru-RU" sz="1350" dirty="0" err="1"/>
              <a:t>медиактексты</a:t>
            </a:r>
            <a:r>
              <a:rPr lang="ru-RU" sz="1350" dirty="0"/>
              <a:t> экологической тематики</a:t>
            </a:r>
            <a:r>
              <a:rPr lang="en-US" sz="1350" dirty="0"/>
              <a:t>;</a:t>
            </a:r>
            <a:r>
              <a:rPr lang="ru-RU" sz="1350" dirty="0"/>
              <a:t> выявлены особенности композиции аналитического </a:t>
            </a:r>
            <a:r>
              <a:rPr lang="ru-RU" sz="1350" dirty="0" err="1"/>
              <a:t>медитекста</a:t>
            </a:r>
            <a:r>
              <a:rPr lang="en-US" sz="1350" dirty="0"/>
              <a:t>; </a:t>
            </a:r>
            <a:r>
              <a:rPr lang="ru-RU" sz="1350" dirty="0"/>
              <a:t>установлены языковые средства актуализации композиционно-тематических блоков англоязычных аналитических </a:t>
            </a:r>
            <a:r>
              <a:rPr lang="ru-RU" sz="1350" dirty="0" err="1"/>
              <a:t>медиатекстов</a:t>
            </a:r>
            <a:r>
              <a:rPr lang="ru-RU" sz="1350" dirty="0"/>
              <a:t> по экологической проблематике</a:t>
            </a:r>
            <a:r>
              <a:rPr lang="en-US" sz="1350" dirty="0"/>
              <a:t>;</a:t>
            </a:r>
            <a:r>
              <a:rPr lang="ru-RU" sz="1350" dirty="0"/>
              <a:t> определены языковые средства связи между выявленными композиционно-тематическими блоками.</a:t>
            </a:r>
            <a:endParaRPr sz="1350" dirty="0"/>
          </a:p>
        </p:txBody>
      </p:sp>
      <p:sp>
        <p:nvSpPr>
          <p:cNvPr id="968" name="Google Shape;968;p105"/>
          <p:cNvSpPr txBox="1">
            <a:spLocks noGrp="1"/>
          </p:cNvSpPr>
          <p:nvPr>
            <p:ph type="subTitle" idx="9"/>
          </p:nvPr>
        </p:nvSpPr>
        <p:spPr>
          <a:xfrm>
            <a:off x="5841317" y="646156"/>
            <a:ext cx="2656763" cy="528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ru-RU" dirty="0"/>
              <a:t>выявление структурной организации </a:t>
            </a:r>
            <a:r>
              <a:rPr lang="ru-RU" dirty="0" err="1"/>
              <a:t>медиатекстов</a:t>
            </a:r>
            <a:r>
              <a:rPr lang="ru-RU" dirty="0"/>
              <a:t> экологической тематики. </a:t>
            </a:r>
            <a:endParaRPr dirty="0"/>
          </a:p>
        </p:txBody>
      </p:sp>
      <p:sp>
        <p:nvSpPr>
          <p:cNvPr id="969" name="Google Shape;969;p105"/>
          <p:cNvSpPr txBox="1">
            <a:spLocks noGrp="1"/>
          </p:cNvSpPr>
          <p:nvPr>
            <p:ph type="title" idx="13"/>
          </p:nvPr>
        </p:nvSpPr>
        <p:spPr>
          <a:xfrm>
            <a:off x="6231899" y="1718754"/>
            <a:ext cx="1875600" cy="4011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ru-RU" dirty="0"/>
              <a:t>Область применения:</a:t>
            </a:r>
            <a:endParaRPr dirty="0"/>
          </a:p>
        </p:txBody>
      </p:sp>
      <p:sp>
        <p:nvSpPr>
          <p:cNvPr id="970" name="Google Shape;970;p105"/>
          <p:cNvSpPr txBox="1">
            <a:spLocks noGrp="1"/>
          </p:cNvSpPr>
          <p:nvPr>
            <p:ph type="subTitle" idx="14"/>
          </p:nvPr>
        </p:nvSpPr>
        <p:spPr>
          <a:xfrm>
            <a:off x="6035817" y="2175051"/>
            <a:ext cx="2431443" cy="528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ru-RU" dirty="0"/>
              <a:t>д</a:t>
            </a:r>
            <a:r>
              <a:rPr lang="ru-RU" dirty="0">
                <a:solidFill>
                  <a:schemeClr val="lt1"/>
                </a:solidFill>
              </a:rPr>
              <a:t>альнейшее изучение композиционных особенностей текстов разных стилей и жанров, </a:t>
            </a:r>
          </a:p>
          <a:p>
            <a:pPr marL="0" lvl="0" indent="0" algn="ctr" rtl="0">
              <a:spcBef>
                <a:spcPts val="0"/>
              </a:spcBef>
              <a:spcAft>
                <a:spcPts val="0"/>
              </a:spcAft>
              <a:buNone/>
            </a:pPr>
            <a:r>
              <a:rPr lang="ru-RU" dirty="0">
                <a:solidFill>
                  <a:schemeClr val="lt1"/>
                </a:solidFill>
              </a:rPr>
              <a:t>а также в вузовской практике в курсе анализа текста, языка СМИ и стилистики.</a:t>
            </a:r>
            <a:endParaRPr dirty="0">
              <a:solidFill>
                <a:schemeClr val="lt1"/>
              </a:solidFill>
            </a:endParaRPr>
          </a:p>
        </p:txBody>
      </p:sp>
      <p:cxnSp>
        <p:nvCxnSpPr>
          <p:cNvPr id="972" name="Google Shape;972;p105"/>
          <p:cNvCxnSpPr>
            <a:cxnSpLocks/>
          </p:cNvCxnSpPr>
          <p:nvPr/>
        </p:nvCxnSpPr>
        <p:spPr>
          <a:xfrm>
            <a:off x="5857174" y="-25369"/>
            <a:ext cx="9969" cy="5086314"/>
          </a:xfrm>
          <a:prstGeom prst="straightConnector1">
            <a:avLst/>
          </a:prstGeom>
          <a:noFill/>
          <a:ln w="19050" cap="flat" cmpd="sng">
            <a:solidFill>
              <a:schemeClr val="accent5"/>
            </a:solidFill>
            <a:prstDash val="solid"/>
            <a:round/>
            <a:headEnd type="none" w="med" len="med"/>
            <a:tailEnd type="none" w="med" len="med"/>
          </a:ln>
        </p:spPr>
      </p:cxnSp>
      <p:cxnSp>
        <p:nvCxnSpPr>
          <p:cNvPr id="973" name="Google Shape;973;p105"/>
          <p:cNvCxnSpPr>
            <a:cxnSpLocks/>
          </p:cNvCxnSpPr>
          <p:nvPr/>
        </p:nvCxnSpPr>
        <p:spPr>
          <a:xfrm>
            <a:off x="3128824" y="-34269"/>
            <a:ext cx="35790" cy="5095214"/>
          </a:xfrm>
          <a:prstGeom prst="straightConnector1">
            <a:avLst/>
          </a:prstGeom>
          <a:noFill/>
          <a:ln w="19050" cap="flat" cmpd="sng">
            <a:solidFill>
              <a:schemeClr val="accent5"/>
            </a:solidFill>
            <a:prstDash val="solid"/>
            <a:round/>
            <a:headEnd type="none" w="med" len="med"/>
            <a:tailEnd type="none" w="med" len="med"/>
          </a:ln>
        </p:spPr>
      </p:cxnSp>
      <p:cxnSp>
        <p:nvCxnSpPr>
          <p:cNvPr id="974" name="Google Shape;974;p105"/>
          <p:cNvCxnSpPr/>
          <p:nvPr/>
        </p:nvCxnSpPr>
        <p:spPr>
          <a:xfrm rot="10800000" flipH="1">
            <a:off x="779624" y="1566169"/>
            <a:ext cx="7941600" cy="23400"/>
          </a:xfrm>
          <a:prstGeom prst="straightConnector1">
            <a:avLst/>
          </a:prstGeom>
          <a:noFill/>
          <a:ln w="19050" cap="flat" cmpd="sng">
            <a:solidFill>
              <a:schemeClr val="accent5"/>
            </a:solidFill>
            <a:prstDash val="solid"/>
            <a:round/>
            <a:headEnd type="none" w="med" len="med"/>
            <a:tailEnd type="none" w="med" len="med"/>
          </a:ln>
        </p:spPr>
      </p:cxnSp>
      <p:cxnSp>
        <p:nvCxnSpPr>
          <p:cNvPr id="975" name="Google Shape;975;p105"/>
          <p:cNvCxnSpPr/>
          <p:nvPr/>
        </p:nvCxnSpPr>
        <p:spPr>
          <a:xfrm>
            <a:off x="4184650" y="0"/>
            <a:ext cx="647100" cy="0"/>
          </a:xfrm>
          <a:prstGeom prst="straightConnector1">
            <a:avLst/>
          </a:prstGeom>
          <a:noFill/>
          <a:ln w="19050" cap="flat" cmpd="sng">
            <a:solidFill>
              <a:schemeClr val="dk1"/>
            </a:solidFill>
            <a:prstDash val="solid"/>
            <a:round/>
            <a:headEnd type="none" w="med" len="med"/>
            <a:tailEnd type="none" w="med" len="med"/>
          </a:ln>
        </p:spPr>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60"/>
                                        </p:tgtEl>
                                        <p:attrNameLst>
                                          <p:attrName>style.visibility</p:attrName>
                                        </p:attrNameLst>
                                      </p:cBhvr>
                                      <p:to>
                                        <p:strVal val="visible"/>
                                      </p:to>
                                    </p:set>
                                    <p:animEffect transition="in" filter="fade">
                                      <p:cBhvr>
                                        <p:cTn id="7" dur="500"/>
                                        <p:tgtEl>
                                          <p:spTgt spid="96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61">
                                            <p:txEl>
                                              <p:pRg st="0" end="0"/>
                                            </p:txEl>
                                          </p:spTgt>
                                        </p:tgtEl>
                                        <p:attrNameLst>
                                          <p:attrName>style.visibility</p:attrName>
                                        </p:attrNameLst>
                                      </p:cBhvr>
                                      <p:to>
                                        <p:strVal val="visible"/>
                                      </p:to>
                                    </p:set>
                                    <p:animEffect transition="in" filter="fade">
                                      <p:cBhvr>
                                        <p:cTn id="10" dur="500"/>
                                        <p:tgtEl>
                                          <p:spTgt spid="961">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964"/>
                                        </p:tgtEl>
                                        <p:attrNameLst>
                                          <p:attrName>style.visibility</p:attrName>
                                        </p:attrNameLst>
                                      </p:cBhvr>
                                      <p:to>
                                        <p:strVal val="visible"/>
                                      </p:to>
                                    </p:set>
                                    <p:animEffect transition="in" filter="fade">
                                      <p:cBhvr>
                                        <p:cTn id="15" dur="500"/>
                                        <p:tgtEl>
                                          <p:spTgt spid="964"/>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965">
                                            <p:txEl>
                                              <p:pRg st="0" end="0"/>
                                            </p:txEl>
                                          </p:spTgt>
                                        </p:tgtEl>
                                        <p:attrNameLst>
                                          <p:attrName>style.visibility</p:attrName>
                                        </p:attrNameLst>
                                      </p:cBhvr>
                                      <p:to>
                                        <p:strVal val="visible"/>
                                      </p:to>
                                    </p:set>
                                    <p:animEffect transition="in" filter="fade">
                                      <p:cBhvr>
                                        <p:cTn id="18" dur="500"/>
                                        <p:tgtEl>
                                          <p:spTgt spid="965">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959"/>
                                        </p:tgtEl>
                                        <p:attrNameLst>
                                          <p:attrName>style.visibility</p:attrName>
                                        </p:attrNameLst>
                                      </p:cBhvr>
                                      <p:to>
                                        <p:strVal val="visible"/>
                                      </p:to>
                                    </p:set>
                                    <p:animEffect transition="in" filter="fade">
                                      <p:cBhvr>
                                        <p:cTn id="23" dur="500"/>
                                        <p:tgtEl>
                                          <p:spTgt spid="959"/>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968">
                                            <p:txEl>
                                              <p:pRg st="0" end="0"/>
                                            </p:txEl>
                                          </p:spTgt>
                                        </p:tgtEl>
                                        <p:attrNameLst>
                                          <p:attrName>style.visibility</p:attrName>
                                        </p:attrNameLst>
                                      </p:cBhvr>
                                      <p:to>
                                        <p:strVal val="visible"/>
                                      </p:to>
                                    </p:set>
                                    <p:animEffect transition="in" filter="fade">
                                      <p:cBhvr>
                                        <p:cTn id="26" dur="500"/>
                                        <p:tgtEl>
                                          <p:spTgt spid="968">
                                            <p:txEl>
                                              <p:pRg st="0" end="0"/>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962"/>
                                        </p:tgtEl>
                                        <p:attrNameLst>
                                          <p:attrName>style.visibility</p:attrName>
                                        </p:attrNameLst>
                                      </p:cBhvr>
                                      <p:to>
                                        <p:strVal val="visible"/>
                                      </p:to>
                                    </p:set>
                                    <p:animEffect transition="in" filter="fade">
                                      <p:cBhvr>
                                        <p:cTn id="31" dur="500"/>
                                        <p:tgtEl>
                                          <p:spTgt spid="962"/>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963">
                                            <p:txEl>
                                              <p:pRg st="0" end="0"/>
                                            </p:txEl>
                                          </p:spTgt>
                                        </p:tgtEl>
                                        <p:attrNameLst>
                                          <p:attrName>style.visibility</p:attrName>
                                        </p:attrNameLst>
                                      </p:cBhvr>
                                      <p:to>
                                        <p:strVal val="visible"/>
                                      </p:to>
                                    </p:set>
                                    <p:animEffect transition="in" filter="fade">
                                      <p:cBhvr>
                                        <p:cTn id="34" dur="500"/>
                                        <p:tgtEl>
                                          <p:spTgt spid="963">
                                            <p:txEl>
                                              <p:pRg st="0" end="0"/>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966"/>
                                        </p:tgtEl>
                                        <p:attrNameLst>
                                          <p:attrName>style.visibility</p:attrName>
                                        </p:attrNameLst>
                                      </p:cBhvr>
                                      <p:to>
                                        <p:strVal val="visible"/>
                                      </p:to>
                                    </p:set>
                                    <p:animEffect transition="in" filter="fade">
                                      <p:cBhvr>
                                        <p:cTn id="39" dur="500"/>
                                        <p:tgtEl>
                                          <p:spTgt spid="966"/>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967">
                                            <p:txEl>
                                              <p:pRg st="0" end="0"/>
                                            </p:txEl>
                                          </p:spTgt>
                                        </p:tgtEl>
                                        <p:attrNameLst>
                                          <p:attrName>style.visibility</p:attrName>
                                        </p:attrNameLst>
                                      </p:cBhvr>
                                      <p:to>
                                        <p:strVal val="visible"/>
                                      </p:to>
                                    </p:set>
                                    <p:animEffect transition="in" filter="fade">
                                      <p:cBhvr>
                                        <p:cTn id="42" dur="500"/>
                                        <p:tgtEl>
                                          <p:spTgt spid="967">
                                            <p:txEl>
                                              <p:pRg st="0" end="0"/>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969"/>
                                        </p:tgtEl>
                                        <p:attrNameLst>
                                          <p:attrName>style.visibility</p:attrName>
                                        </p:attrNameLst>
                                      </p:cBhvr>
                                      <p:to>
                                        <p:strVal val="visible"/>
                                      </p:to>
                                    </p:set>
                                    <p:animEffect transition="in" filter="fade">
                                      <p:cBhvr>
                                        <p:cTn id="47" dur="500"/>
                                        <p:tgtEl>
                                          <p:spTgt spid="969"/>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970">
                                            <p:txEl>
                                              <p:pRg st="0" end="0"/>
                                            </p:txEl>
                                          </p:spTgt>
                                        </p:tgtEl>
                                        <p:attrNameLst>
                                          <p:attrName>style.visibility</p:attrName>
                                        </p:attrNameLst>
                                      </p:cBhvr>
                                      <p:to>
                                        <p:strVal val="visible"/>
                                      </p:to>
                                    </p:set>
                                    <p:animEffect transition="in" filter="fade">
                                      <p:cBhvr>
                                        <p:cTn id="50" dur="500"/>
                                        <p:tgtEl>
                                          <p:spTgt spid="970">
                                            <p:txEl>
                                              <p:pRg st="0" end="0"/>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grpId="0" nodeType="clickEffect">
                                  <p:stCondLst>
                                    <p:cond delay="0"/>
                                  </p:stCondLst>
                                  <p:childTnLst>
                                    <p:set>
                                      <p:cBhvr>
                                        <p:cTn id="54" dur="1" fill="hold">
                                          <p:stCondLst>
                                            <p:cond delay="0"/>
                                          </p:stCondLst>
                                        </p:cTn>
                                        <p:tgtEl>
                                          <p:spTgt spid="970">
                                            <p:txEl>
                                              <p:pRg st="1" end="1"/>
                                            </p:txEl>
                                          </p:spTgt>
                                        </p:tgtEl>
                                        <p:attrNameLst>
                                          <p:attrName>style.visibility</p:attrName>
                                        </p:attrNameLst>
                                      </p:cBhvr>
                                      <p:to>
                                        <p:strVal val="visible"/>
                                      </p:to>
                                    </p:set>
                                    <p:animEffect transition="in" filter="fade">
                                      <p:cBhvr>
                                        <p:cTn id="55" dur="500"/>
                                        <p:tgtEl>
                                          <p:spTgt spid="97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59" grpId="0"/>
      <p:bldP spid="960" grpId="0"/>
      <p:bldP spid="961" grpId="0" build="p"/>
      <p:bldP spid="962" grpId="0"/>
      <p:bldP spid="963" grpId="0" build="p"/>
      <p:bldP spid="964" grpId="0"/>
      <p:bldP spid="965" grpId="0" build="p"/>
      <p:bldP spid="966" grpId="0"/>
      <p:bldP spid="967" grpId="0" build="p"/>
      <p:bldP spid="968" grpId="0" build="p"/>
      <p:bldP spid="969" grpId="0"/>
      <p:bldP spid="970"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Shape 611"/>
        <p:cNvGrpSpPr/>
        <p:nvPr/>
      </p:nvGrpSpPr>
      <p:grpSpPr>
        <a:xfrm>
          <a:off x="0" y="0"/>
          <a:ext cx="0" cy="0"/>
          <a:chOff x="0" y="0"/>
          <a:chExt cx="0" cy="0"/>
        </a:xfrm>
      </p:grpSpPr>
      <p:sp>
        <p:nvSpPr>
          <p:cNvPr id="612" name="Google Shape;612;p80"/>
          <p:cNvSpPr txBox="1">
            <a:spLocks noGrp="1"/>
          </p:cNvSpPr>
          <p:nvPr>
            <p:ph type="ctrTitle"/>
          </p:nvPr>
        </p:nvSpPr>
        <p:spPr>
          <a:xfrm>
            <a:off x="2040790" y="2335389"/>
            <a:ext cx="5062269" cy="6999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ru-RU" dirty="0"/>
              <a:t>Функционирование языка в </a:t>
            </a:r>
            <a:r>
              <a:rPr lang="ru-RU" dirty="0" err="1"/>
              <a:t>медиатекстах</a:t>
            </a:r>
            <a:endParaRPr dirty="0"/>
          </a:p>
        </p:txBody>
      </p:sp>
      <p:sp>
        <p:nvSpPr>
          <p:cNvPr id="613" name="Google Shape;613;p80"/>
          <p:cNvSpPr txBox="1">
            <a:spLocks noGrp="1"/>
          </p:cNvSpPr>
          <p:nvPr>
            <p:ph type="subTitle" idx="1"/>
          </p:nvPr>
        </p:nvSpPr>
        <p:spPr>
          <a:xfrm>
            <a:off x="1672008" y="3338648"/>
            <a:ext cx="5799831" cy="7995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ru-RU" sz="1500" dirty="0">
                <a:solidFill>
                  <a:schemeClr val="lt1"/>
                </a:solidFill>
                <a:latin typeface="Didact Gothic"/>
                <a:ea typeface="Didact Gothic"/>
                <a:cs typeface="Didact Gothic"/>
                <a:sym typeface="Didact Gothic"/>
              </a:rPr>
              <a:t>В рамках изучения </a:t>
            </a:r>
            <a:r>
              <a:rPr lang="ru-RU" sz="1500" dirty="0" err="1">
                <a:solidFill>
                  <a:schemeClr val="lt1"/>
                </a:solidFill>
                <a:latin typeface="Didact Gothic"/>
                <a:ea typeface="Didact Gothic"/>
                <a:cs typeface="Didact Gothic"/>
                <a:sym typeface="Didact Gothic"/>
              </a:rPr>
              <a:t>медиадискурса</a:t>
            </a:r>
            <a:r>
              <a:rPr lang="ru-RU" sz="1500" dirty="0">
                <a:solidFill>
                  <a:schemeClr val="lt1"/>
                </a:solidFill>
                <a:latin typeface="Didact Gothic"/>
                <a:ea typeface="Didact Gothic"/>
                <a:cs typeface="Didact Gothic"/>
                <a:sym typeface="Didact Gothic"/>
              </a:rPr>
              <a:t> особый интерес представляют тексты экологической тематики.</a:t>
            </a:r>
          </a:p>
          <a:p>
            <a:pPr marL="0" lvl="0" indent="0" algn="ctr" rtl="0">
              <a:spcBef>
                <a:spcPts val="0"/>
              </a:spcBef>
              <a:spcAft>
                <a:spcPts val="0"/>
              </a:spcAft>
              <a:buNone/>
            </a:pPr>
            <a:endParaRPr lang="ru-RU" sz="1500" b="1" dirty="0"/>
          </a:p>
          <a:p>
            <a:pPr marL="0" lvl="0" indent="0" algn="ctr" rtl="0">
              <a:spcBef>
                <a:spcPts val="0"/>
              </a:spcBef>
              <a:spcAft>
                <a:spcPts val="0"/>
              </a:spcAft>
              <a:buNone/>
            </a:pPr>
            <a:r>
              <a:rPr lang="ru-RU" sz="1500" b="1" dirty="0"/>
              <a:t>Основная цель </a:t>
            </a:r>
            <a:r>
              <a:rPr lang="ru-RU" sz="1500" dirty="0"/>
              <a:t>состоит в привлечении внимания к экологическим проблемам и побуждении аудитории к защите окружающей среды, а также формировании экологического сознания.</a:t>
            </a:r>
            <a:endParaRPr sz="1500" dirty="0">
              <a:solidFill>
                <a:schemeClr val="lt1"/>
              </a:solidFill>
              <a:latin typeface="Didact Gothic"/>
              <a:ea typeface="Didact Gothic"/>
              <a:cs typeface="Didact Gothic"/>
              <a:sym typeface="Didact Gothic"/>
            </a:endParaRPr>
          </a:p>
        </p:txBody>
      </p:sp>
      <p:cxnSp>
        <p:nvCxnSpPr>
          <p:cNvPr id="614" name="Google Shape;614;p80"/>
          <p:cNvCxnSpPr/>
          <p:nvPr/>
        </p:nvCxnSpPr>
        <p:spPr>
          <a:xfrm>
            <a:off x="4248450" y="3246929"/>
            <a:ext cx="647100" cy="0"/>
          </a:xfrm>
          <a:prstGeom prst="straightConnector1">
            <a:avLst/>
          </a:prstGeom>
          <a:noFill/>
          <a:ln w="19050" cap="flat" cmpd="sng">
            <a:solidFill>
              <a:schemeClr val="lt1"/>
            </a:solidFill>
            <a:prstDash val="solid"/>
            <a:round/>
            <a:headEnd type="none" w="med" len="med"/>
            <a:tailEnd type="none" w="med" len="med"/>
          </a:ln>
        </p:spPr>
      </p:cxn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476"/>
        <p:cNvGrpSpPr/>
        <p:nvPr/>
      </p:nvGrpSpPr>
      <p:grpSpPr>
        <a:xfrm>
          <a:off x="0" y="0"/>
          <a:ext cx="0" cy="0"/>
          <a:chOff x="0" y="0"/>
          <a:chExt cx="0" cy="0"/>
        </a:xfrm>
      </p:grpSpPr>
      <p:sp>
        <p:nvSpPr>
          <p:cNvPr id="477" name="Google Shape;477;p69"/>
          <p:cNvSpPr txBox="1">
            <a:spLocks noGrp="1"/>
          </p:cNvSpPr>
          <p:nvPr>
            <p:ph type="title"/>
          </p:nvPr>
        </p:nvSpPr>
        <p:spPr>
          <a:xfrm>
            <a:off x="1600076" y="672169"/>
            <a:ext cx="5691600" cy="13110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ru-RU" sz="4000" dirty="0"/>
              <a:t>Актуальность исследования</a:t>
            </a:r>
            <a:endParaRPr sz="4000" dirty="0"/>
          </a:p>
        </p:txBody>
      </p:sp>
      <p:sp>
        <p:nvSpPr>
          <p:cNvPr id="478" name="Google Shape;478;p69"/>
          <p:cNvSpPr txBox="1">
            <a:spLocks noGrp="1"/>
          </p:cNvSpPr>
          <p:nvPr>
            <p:ph type="body" idx="1"/>
          </p:nvPr>
        </p:nvSpPr>
        <p:spPr>
          <a:xfrm>
            <a:off x="2205913" y="2090550"/>
            <a:ext cx="4479925" cy="481200"/>
          </a:xfrm>
          <a:prstGeom prst="rect">
            <a:avLst/>
          </a:prstGeom>
        </p:spPr>
        <p:txBody>
          <a:bodyPr spcFirstLastPara="1" wrap="square" lIns="91425" tIns="91425" rIns="91425" bIns="91425" anchor="t" anchorCtr="0">
            <a:noAutofit/>
          </a:bodyPr>
          <a:lstStyle/>
          <a:p>
            <a:pPr marL="0" lvl="0" indent="0">
              <a:buNone/>
            </a:pPr>
            <a:r>
              <a:rPr lang="ru-RU" sz="1600" dirty="0"/>
              <a:t>обусловлена ориентированностью коммуникативно-функционального направления современной лингвистики на определение структурных, содержательных и функциональных особенностей текстов социально значимой, в том числе экологической тематики.</a:t>
            </a:r>
            <a:endParaRPr sz="1600" dirty="0"/>
          </a:p>
        </p:txBody>
      </p:sp>
      <p:cxnSp>
        <p:nvCxnSpPr>
          <p:cNvPr id="479" name="Google Shape;479;p69"/>
          <p:cNvCxnSpPr/>
          <p:nvPr/>
        </p:nvCxnSpPr>
        <p:spPr>
          <a:xfrm>
            <a:off x="4122326" y="2090550"/>
            <a:ext cx="647100" cy="0"/>
          </a:xfrm>
          <a:prstGeom prst="straightConnector1">
            <a:avLst/>
          </a:prstGeom>
          <a:noFill/>
          <a:ln w="19050" cap="flat" cmpd="sng">
            <a:solidFill>
              <a:schemeClr val="lt1"/>
            </a:solidFill>
            <a:prstDash val="solid"/>
            <a:round/>
            <a:headEnd type="none" w="med" len="med"/>
            <a:tailEnd type="none" w="med" len="med"/>
          </a:ln>
        </p:spPr>
      </p:cxn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Shape 1332"/>
        <p:cNvGrpSpPr/>
        <p:nvPr/>
      </p:nvGrpSpPr>
      <p:grpSpPr>
        <a:xfrm>
          <a:off x="0" y="0"/>
          <a:ext cx="0" cy="0"/>
          <a:chOff x="0" y="0"/>
          <a:chExt cx="0" cy="0"/>
        </a:xfrm>
      </p:grpSpPr>
      <p:sp>
        <p:nvSpPr>
          <p:cNvPr id="1333" name="Google Shape;1333;p116"/>
          <p:cNvSpPr txBox="1">
            <a:spLocks noGrp="1"/>
          </p:cNvSpPr>
          <p:nvPr>
            <p:ph type="title"/>
          </p:nvPr>
        </p:nvSpPr>
        <p:spPr>
          <a:xfrm>
            <a:off x="892050" y="530725"/>
            <a:ext cx="7359900" cy="528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ru-RU" dirty="0"/>
              <a:t>Задачи:</a:t>
            </a:r>
            <a:endParaRPr dirty="0"/>
          </a:p>
        </p:txBody>
      </p:sp>
      <p:sp>
        <p:nvSpPr>
          <p:cNvPr id="1335" name="Google Shape;1335;p116"/>
          <p:cNvSpPr txBox="1"/>
          <p:nvPr/>
        </p:nvSpPr>
        <p:spPr>
          <a:xfrm flipH="1">
            <a:off x="4690844" y="3424804"/>
            <a:ext cx="3166567" cy="6180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1600"/>
              </a:spcAft>
              <a:buNone/>
            </a:pPr>
            <a:r>
              <a:rPr lang="ru-RU" dirty="0">
                <a:solidFill>
                  <a:schemeClr val="dk1"/>
                </a:solidFill>
                <a:latin typeface="Didact Gothic"/>
                <a:ea typeface="Didact Gothic"/>
                <a:cs typeface="Didact Gothic"/>
                <a:sym typeface="Didact Gothic"/>
              </a:rPr>
              <a:t>4) описать основные композиционно-тематические блоки англоязычных аналитических </a:t>
            </a:r>
            <a:r>
              <a:rPr lang="ru-RU" dirty="0" err="1">
                <a:solidFill>
                  <a:schemeClr val="dk1"/>
                </a:solidFill>
                <a:latin typeface="Didact Gothic"/>
                <a:ea typeface="Didact Gothic"/>
                <a:cs typeface="Didact Gothic"/>
                <a:sym typeface="Didact Gothic"/>
              </a:rPr>
              <a:t>медиатекстов</a:t>
            </a:r>
            <a:r>
              <a:rPr lang="ru-RU" dirty="0">
                <a:solidFill>
                  <a:schemeClr val="dk1"/>
                </a:solidFill>
                <a:latin typeface="Didact Gothic"/>
                <a:ea typeface="Didact Gothic"/>
                <a:cs typeface="Didact Gothic"/>
                <a:sym typeface="Didact Gothic"/>
              </a:rPr>
              <a:t> экологической тематики</a:t>
            </a:r>
            <a:r>
              <a:rPr lang="en" dirty="0">
                <a:solidFill>
                  <a:schemeClr val="dk1"/>
                </a:solidFill>
                <a:latin typeface="Didact Gothic"/>
                <a:ea typeface="Didact Gothic"/>
                <a:cs typeface="Didact Gothic"/>
                <a:sym typeface="Didact Gothic"/>
              </a:rPr>
              <a:t>;</a:t>
            </a:r>
            <a:endParaRPr dirty="0">
              <a:solidFill>
                <a:schemeClr val="dk1"/>
              </a:solidFill>
              <a:latin typeface="Didact Gothic"/>
              <a:ea typeface="Didact Gothic"/>
              <a:cs typeface="Didact Gothic"/>
              <a:sym typeface="Didact Gothic"/>
            </a:endParaRPr>
          </a:p>
        </p:txBody>
      </p:sp>
      <p:sp>
        <p:nvSpPr>
          <p:cNvPr id="1337" name="Google Shape;1337;p116"/>
          <p:cNvSpPr txBox="1"/>
          <p:nvPr/>
        </p:nvSpPr>
        <p:spPr>
          <a:xfrm flipH="1">
            <a:off x="1554993" y="3944319"/>
            <a:ext cx="2809271" cy="6180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ru-RU" dirty="0">
                <a:solidFill>
                  <a:schemeClr val="dk1"/>
                </a:solidFill>
                <a:latin typeface="Didact Gothic"/>
                <a:ea typeface="Didact Gothic"/>
                <a:cs typeface="Didact Gothic"/>
                <a:sym typeface="Didact Gothic"/>
              </a:rPr>
              <a:t>2) выделить характеристики аналитического </a:t>
            </a:r>
            <a:r>
              <a:rPr lang="ru-RU" dirty="0" err="1">
                <a:solidFill>
                  <a:schemeClr val="dk1"/>
                </a:solidFill>
                <a:latin typeface="Didact Gothic"/>
                <a:ea typeface="Didact Gothic"/>
                <a:cs typeface="Didact Gothic"/>
                <a:sym typeface="Didact Gothic"/>
              </a:rPr>
              <a:t>медиатекста</a:t>
            </a:r>
            <a:r>
              <a:rPr lang="ru-RU" dirty="0">
                <a:solidFill>
                  <a:schemeClr val="dk1"/>
                </a:solidFill>
                <a:latin typeface="Didact Gothic"/>
                <a:ea typeface="Didact Gothic"/>
                <a:cs typeface="Didact Gothic"/>
                <a:sym typeface="Didact Gothic"/>
              </a:rPr>
              <a:t> экологической тематики как особого типа текста</a:t>
            </a:r>
            <a:r>
              <a:rPr lang="en-US" dirty="0">
                <a:solidFill>
                  <a:schemeClr val="dk1"/>
                </a:solidFill>
                <a:latin typeface="Didact Gothic"/>
                <a:ea typeface="Didact Gothic"/>
                <a:cs typeface="Didact Gothic"/>
                <a:sym typeface="Didact Gothic"/>
              </a:rPr>
              <a:t>;</a:t>
            </a:r>
            <a:endParaRPr dirty="0">
              <a:solidFill>
                <a:schemeClr val="dk1"/>
              </a:solidFill>
              <a:latin typeface="Didact Gothic"/>
              <a:ea typeface="Didact Gothic"/>
              <a:cs typeface="Didact Gothic"/>
              <a:sym typeface="Didact Gothic"/>
            </a:endParaRPr>
          </a:p>
          <a:p>
            <a:pPr marL="0" lvl="0" indent="0" algn="ctr" rtl="0">
              <a:spcBef>
                <a:spcPts val="0"/>
              </a:spcBef>
              <a:spcAft>
                <a:spcPts val="1600"/>
              </a:spcAft>
              <a:buNone/>
            </a:pPr>
            <a:endParaRPr dirty="0">
              <a:solidFill>
                <a:schemeClr val="dk1"/>
              </a:solidFill>
              <a:latin typeface="Didact Gothic"/>
              <a:ea typeface="Didact Gothic"/>
              <a:cs typeface="Didact Gothic"/>
              <a:sym typeface="Didact Gothic"/>
            </a:endParaRPr>
          </a:p>
        </p:txBody>
      </p:sp>
      <p:sp>
        <p:nvSpPr>
          <p:cNvPr id="1339" name="Google Shape;1339;p116"/>
          <p:cNvSpPr txBox="1"/>
          <p:nvPr/>
        </p:nvSpPr>
        <p:spPr>
          <a:xfrm flipH="1">
            <a:off x="0" y="2309468"/>
            <a:ext cx="2362787" cy="6180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ru-RU" dirty="0">
                <a:solidFill>
                  <a:schemeClr val="dk1"/>
                </a:solidFill>
                <a:latin typeface="Didact Gothic"/>
                <a:ea typeface="Didact Gothic"/>
                <a:cs typeface="Didact Gothic"/>
                <a:sym typeface="Didact Gothic"/>
              </a:rPr>
              <a:t>1) рассмотреть </a:t>
            </a:r>
            <a:r>
              <a:rPr lang="ru-RU" dirty="0" err="1">
                <a:solidFill>
                  <a:schemeClr val="dk1"/>
                </a:solidFill>
                <a:latin typeface="Didact Gothic"/>
                <a:ea typeface="Didact Gothic"/>
                <a:cs typeface="Didact Gothic"/>
                <a:sym typeface="Didact Gothic"/>
              </a:rPr>
              <a:t>медиатекст</a:t>
            </a:r>
            <a:r>
              <a:rPr lang="ru-RU" dirty="0">
                <a:solidFill>
                  <a:schemeClr val="dk1"/>
                </a:solidFill>
                <a:latin typeface="Didact Gothic"/>
                <a:ea typeface="Didact Gothic"/>
                <a:cs typeface="Didact Gothic"/>
                <a:sym typeface="Didact Gothic"/>
              </a:rPr>
              <a:t> как основную единицу анализа </a:t>
            </a:r>
            <a:r>
              <a:rPr lang="ru-RU" dirty="0" err="1">
                <a:solidFill>
                  <a:schemeClr val="dk1"/>
                </a:solidFill>
                <a:latin typeface="Didact Gothic"/>
                <a:ea typeface="Didact Gothic"/>
                <a:cs typeface="Didact Gothic"/>
                <a:sym typeface="Didact Gothic"/>
              </a:rPr>
              <a:t>медиадискурса</a:t>
            </a:r>
            <a:r>
              <a:rPr lang="en-US" dirty="0">
                <a:solidFill>
                  <a:schemeClr val="dk1"/>
                </a:solidFill>
                <a:latin typeface="Didact Gothic"/>
                <a:ea typeface="Didact Gothic"/>
                <a:cs typeface="Didact Gothic"/>
                <a:sym typeface="Didact Gothic"/>
              </a:rPr>
              <a:t>;</a:t>
            </a:r>
            <a:endParaRPr dirty="0">
              <a:solidFill>
                <a:schemeClr val="dk1"/>
              </a:solidFill>
              <a:latin typeface="Didact Gothic"/>
              <a:ea typeface="Didact Gothic"/>
              <a:cs typeface="Didact Gothic"/>
              <a:sym typeface="Didact Gothic"/>
            </a:endParaRPr>
          </a:p>
        </p:txBody>
      </p:sp>
      <p:sp>
        <p:nvSpPr>
          <p:cNvPr id="1341" name="Google Shape;1341;p116"/>
          <p:cNvSpPr txBox="1"/>
          <p:nvPr/>
        </p:nvSpPr>
        <p:spPr>
          <a:xfrm flipH="1">
            <a:off x="3131480" y="1838583"/>
            <a:ext cx="2465567" cy="6180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ru-RU" dirty="0">
                <a:solidFill>
                  <a:schemeClr val="dk1"/>
                </a:solidFill>
                <a:latin typeface="Didact Gothic"/>
                <a:ea typeface="Didact Gothic"/>
                <a:cs typeface="Didact Gothic"/>
                <a:sym typeface="Didact Gothic"/>
              </a:rPr>
              <a:t>3) рассмотреть особенности композиции аналитического </a:t>
            </a:r>
            <a:r>
              <a:rPr lang="ru-RU" dirty="0" err="1">
                <a:solidFill>
                  <a:schemeClr val="dk1"/>
                </a:solidFill>
                <a:latin typeface="Didact Gothic"/>
                <a:ea typeface="Didact Gothic"/>
                <a:cs typeface="Didact Gothic"/>
                <a:sym typeface="Didact Gothic"/>
              </a:rPr>
              <a:t>медиатекста</a:t>
            </a:r>
            <a:r>
              <a:rPr lang="en" dirty="0">
                <a:solidFill>
                  <a:schemeClr val="dk1"/>
                </a:solidFill>
                <a:latin typeface="Didact Gothic"/>
                <a:ea typeface="Didact Gothic"/>
                <a:cs typeface="Didact Gothic"/>
                <a:sym typeface="Didact Gothic"/>
              </a:rPr>
              <a:t>;</a:t>
            </a:r>
            <a:endParaRPr dirty="0">
              <a:solidFill>
                <a:schemeClr val="dk1"/>
              </a:solidFill>
              <a:latin typeface="Didact Gothic"/>
              <a:ea typeface="Didact Gothic"/>
              <a:cs typeface="Didact Gothic"/>
              <a:sym typeface="Didact Gothic"/>
            </a:endParaRPr>
          </a:p>
        </p:txBody>
      </p:sp>
      <p:cxnSp>
        <p:nvCxnSpPr>
          <p:cNvPr id="1342" name="Google Shape;1342;p116"/>
          <p:cNvCxnSpPr/>
          <p:nvPr/>
        </p:nvCxnSpPr>
        <p:spPr>
          <a:xfrm>
            <a:off x="4248450" y="1263460"/>
            <a:ext cx="647100" cy="0"/>
          </a:xfrm>
          <a:prstGeom prst="straightConnector1">
            <a:avLst/>
          </a:prstGeom>
          <a:noFill/>
          <a:ln w="19050" cap="flat" cmpd="sng">
            <a:solidFill>
              <a:schemeClr val="dk1"/>
            </a:solidFill>
            <a:prstDash val="solid"/>
            <a:round/>
            <a:headEnd type="none" w="med" len="med"/>
            <a:tailEnd type="none" w="med" len="med"/>
          </a:ln>
        </p:spPr>
      </p:cxnSp>
      <p:grpSp>
        <p:nvGrpSpPr>
          <p:cNvPr id="1343" name="Google Shape;1343;p116"/>
          <p:cNvGrpSpPr/>
          <p:nvPr/>
        </p:nvGrpSpPr>
        <p:grpSpPr>
          <a:xfrm>
            <a:off x="273369" y="2416041"/>
            <a:ext cx="8702566" cy="1519866"/>
            <a:chOff x="6758463" y="3875764"/>
            <a:chExt cx="1862308" cy="545028"/>
          </a:xfrm>
        </p:grpSpPr>
        <p:cxnSp>
          <p:nvCxnSpPr>
            <p:cNvPr id="1344" name="Google Shape;1344;p116"/>
            <p:cNvCxnSpPr/>
            <p:nvPr/>
          </p:nvCxnSpPr>
          <p:spPr>
            <a:xfrm rot="10800000">
              <a:off x="6983384" y="4136842"/>
              <a:ext cx="0" cy="194700"/>
            </a:xfrm>
            <a:prstGeom prst="straightConnector1">
              <a:avLst/>
            </a:prstGeom>
            <a:noFill/>
            <a:ln w="19050" cap="flat" cmpd="sng">
              <a:solidFill>
                <a:schemeClr val="dk1"/>
              </a:solidFill>
              <a:prstDash val="solid"/>
              <a:round/>
              <a:headEnd type="none" w="med" len="med"/>
              <a:tailEnd type="diamond" w="med" len="med"/>
            </a:ln>
          </p:spPr>
        </p:cxnSp>
        <p:cxnSp>
          <p:nvCxnSpPr>
            <p:cNvPr id="1345" name="Google Shape;1345;p116"/>
            <p:cNvCxnSpPr/>
            <p:nvPr/>
          </p:nvCxnSpPr>
          <p:spPr>
            <a:xfrm>
              <a:off x="7333310" y="4234192"/>
              <a:ext cx="0" cy="186600"/>
            </a:xfrm>
            <a:prstGeom prst="straightConnector1">
              <a:avLst/>
            </a:prstGeom>
            <a:noFill/>
            <a:ln w="19050" cap="flat" cmpd="sng">
              <a:solidFill>
                <a:schemeClr val="dk1"/>
              </a:solidFill>
              <a:prstDash val="solid"/>
              <a:round/>
              <a:headEnd type="none" w="med" len="med"/>
              <a:tailEnd type="diamond" w="med" len="med"/>
            </a:ln>
          </p:spPr>
        </p:cxnSp>
        <p:cxnSp>
          <p:nvCxnSpPr>
            <p:cNvPr id="1346" name="Google Shape;1346;p116"/>
            <p:cNvCxnSpPr/>
            <p:nvPr/>
          </p:nvCxnSpPr>
          <p:spPr>
            <a:xfrm rot="10800000">
              <a:off x="7633629" y="3966613"/>
              <a:ext cx="0" cy="185100"/>
            </a:xfrm>
            <a:prstGeom prst="straightConnector1">
              <a:avLst/>
            </a:prstGeom>
            <a:noFill/>
            <a:ln w="19050" cap="flat" cmpd="sng">
              <a:solidFill>
                <a:schemeClr val="dk1"/>
              </a:solidFill>
              <a:prstDash val="solid"/>
              <a:round/>
              <a:headEnd type="none" w="med" len="med"/>
              <a:tailEnd type="diamond" w="med" len="med"/>
            </a:ln>
          </p:spPr>
        </p:cxnSp>
        <p:cxnSp>
          <p:nvCxnSpPr>
            <p:cNvPr id="1347" name="Google Shape;1347;p116"/>
            <p:cNvCxnSpPr/>
            <p:nvPr/>
          </p:nvCxnSpPr>
          <p:spPr>
            <a:xfrm>
              <a:off x="8042597" y="4031992"/>
              <a:ext cx="0" cy="202200"/>
            </a:xfrm>
            <a:prstGeom prst="straightConnector1">
              <a:avLst/>
            </a:prstGeom>
            <a:noFill/>
            <a:ln w="19050" cap="flat" cmpd="sng">
              <a:solidFill>
                <a:schemeClr val="dk1"/>
              </a:solidFill>
              <a:prstDash val="solid"/>
              <a:round/>
              <a:headEnd type="none" w="med" len="med"/>
              <a:tailEnd type="diamond" w="med" len="med"/>
            </a:ln>
          </p:spPr>
        </p:cxnSp>
        <p:cxnSp>
          <p:nvCxnSpPr>
            <p:cNvPr id="1348" name="Google Shape;1348;p116"/>
            <p:cNvCxnSpPr>
              <a:cxnSpLocks/>
            </p:cNvCxnSpPr>
            <p:nvPr/>
          </p:nvCxnSpPr>
          <p:spPr>
            <a:xfrm flipH="1">
              <a:off x="6758463" y="3875764"/>
              <a:ext cx="1862308" cy="522156"/>
            </a:xfrm>
            <a:prstGeom prst="straightConnector1">
              <a:avLst/>
            </a:prstGeom>
            <a:noFill/>
            <a:ln w="19050" cap="flat" cmpd="sng">
              <a:solidFill>
                <a:schemeClr val="dk1"/>
              </a:solidFill>
              <a:prstDash val="solid"/>
              <a:round/>
              <a:headEnd type="diamond" w="med" len="med"/>
              <a:tailEnd type="diamond" w="med" len="med"/>
            </a:ln>
          </p:spPr>
        </p:cxnSp>
      </p:grpSp>
      <p:cxnSp>
        <p:nvCxnSpPr>
          <p:cNvPr id="20" name="Google Shape;1346;p116">
            <a:extLst>
              <a:ext uri="{FF2B5EF4-FFF2-40B4-BE49-F238E27FC236}">
                <a16:creationId xmlns:a16="http://schemas.microsoft.com/office/drawing/2014/main" id="{7AD43B4B-B714-4D8C-92FF-5EC220527E52}"/>
              </a:ext>
            </a:extLst>
          </p:cNvPr>
          <p:cNvCxnSpPr/>
          <p:nvPr/>
        </p:nvCxnSpPr>
        <p:spPr>
          <a:xfrm rot="10800000">
            <a:off x="7765568" y="2111743"/>
            <a:ext cx="0" cy="516170"/>
          </a:xfrm>
          <a:prstGeom prst="straightConnector1">
            <a:avLst/>
          </a:prstGeom>
          <a:noFill/>
          <a:ln w="19050" cap="flat" cmpd="sng">
            <a:solidFill>
              <a:schemeClr val="dk1"/>
            </a:solidFill>
            <a:prstDash val="solid"/>
            <a:round/>
            <a:headEnd type="none" w="med" len="med"/>
            <a:tailEnd type="diamond" w="med" len="med"/>
          </a:ln>
        </p:spPr>
      </p:cxnSp>
      <p:sp>
        <p:nvSpPr>
          <p:cNvPr id="22" name="Google Shape;1335;p116">
            <a:extLst>
              <a:ext uri="{FF2B5EF4-FFF2-40B4-BE49-F238E27FC236}">
                <a16:creationId xmlns:a16="http://schemas.microsoft.com/office/drawing/2014/main" id="{CE85AD8C-7276-4E57-BDB7-FA64528CA8F1}"/>
              </a:ext>
            </a:extLst>
          </p:cNvPr>
          <p:cNvSpPr txBox="1"/>
          <p:nvPr/>
        </p:nvSpPr>
        <p:spPr>
          <a:xfrm flipH="1">
            <a:off x="5990897" y="1095298"/>
            <a:ext cx="3153103" cy="6180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1600"/>
              </a:spcAft>
              <a:buNone/>
            </a:pPr>
            <a:r>
              <a:rPr lang="ru-RU" dirty="0">
                <a:solidFill>
                  <a:schemeClr val="dk1"/>
                </a:solidFill>
                <a:latin typeface="Didact Gothic"/>
                <a:ea typeface="Didact Gothic"/>
                <a:cs typeface="Didact Gothic"/>
                <a:sym typeface="Didact Gothic"/>
              </a:rPr>
              <a:t>5) выявить языковые средства актуализации композиционно-тематических блоков в исследуемых текстах и связей между ними.</a:t>
            </a:r>
            <a:endParaRPr dirty="0">
              <a:solidFill>
                <a:schemeClr val="dk1"/>
              </a:solidFill>
              <a:latin typeface="Didact Gothic"/>
              <a:ea typeface="Didact Gothic"/>
              <a:cs typeface="Didact Gothic"/>
              <a:sym typeface="Didact Gothic"/>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39"/>
                                        </p:tgtEl>
                                        <p:attrNameLst>
                                          <p:attrName>style.visibility</p:attrName>
                                        </p:attrNameLst>
                                      </p:cBhvr>
                                      <p:to>
                                        <p:strVal val="visible"/>
                                      </p:to>
                                    </p:set>
                                    <p:animEffect transition="in" filter="fade">
                                      <p:cBhvr>
                                        <p:cTn id="7" dur="500"/>
                                        <p:tgtEl>
                                          <p:spTgt spid="133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37"/>
                                        </p:tgtEl>
                                        <p:attrNameLst>
                                          <p:attrName>style.visibility</p:attrName>
                                        </p:attrNameLst>
                                      </p:cBhvr>
                                      <p:to>
                                        <p:strVal val="visible"/>
                                      </p:to>
                                    </p:set>
                                    <p:animEffect transition="in" filter="fade">
                                      <p:cBhvr>
                                        <p:cTn id="12" dur="500"/>
                                        <p:tgtEl>
                                          <p:spTgt spid="133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341"/>
                                        </p:tgtEl>
                                        <p:attrNameLst>
                                          <p:attrName>style.visibility</p:attrName>
                                        </p:attrNameLst>
                                      </p:cBhvr>
                                      <p:to>
                                        <p:strVal val="visible"/>
                                      </p:to>
                                    </p:set>
                                    <p:animEffect transition="in" filter="fade">
                                      <p:cBhvr>
                                        <p:cTn id="17" dur="500"/>
                                        <p:tgtEl>
                                          <p:spTgt spid="1341"/>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335"/>
                                        </p:tgtEl>
                                        <p:attrNameLst>
                                          <p:attrName>style.visibility</p:attrName>
                                        </p:attrNameLst>
                                      </p:cBhvr>
                                      <p:to>
                                        <p:strVal val="visible"/>
                                      </p:to>
                                    </p:set>
                                    <p:animEffect transition="in" filter="fade">
                                      <p:cBhvr>
                                        <p:cTn id="22" dur="500"/>
                                        <p:tgtEl>
                                          <p:spTgt spid="133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fade">
                                      <p:cBhvr>
                                        <p:cTn id="2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5" grpId="0"/>
      <p:bldP spid="1337" grpId="0"/>
      <p:bldP spid="1339" grpId="0"/>
      <p:bldP spid="1341" grpId="0"/>
      <p:bldP spid="22"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789"/>
        <p:cNvGrpSpPr/>
        <p:nvPr/>
      </p:nvGrpSpPr>
      <p:grpSpPr>
        <a:xfrm>
          <a:off x="0" y="0"/>
          <a:ext cx="0" cy="0"/>
          <a:chOff x="0" y="0"/>
          <a:chExt cx="0" cy="0"/>
        </a:xfrm>
      </p:grpSpPr>
      <p:sp>
        <p:nvSpPr>
          <p:cNvPr id="791" name="Google Shape;791;p97"/>
          <p:cNvSpPr txBox="1">
            <a:spLocks noGrp="1"/>
          </p:cNvSpPr>
          <p:nvPr>
            <p:ph type="subTitle" idx="3"/>
          </p:nvPr>
        </p:nvSpPr>
        <p:spPr>
          <a:xfrm>
            <a:off x="2983045" y="1736342"/>
            <a:ext cx="3230775" cy="746700"/>
          </a:xfrm>
          <a:prstGeom prst="rect">
            <a:avLst/>
          </a:prstGeom>
        </p:spPr>
        <p:txBody>
          <a:bodyPr spcFirstLastPara="1" wrap="square" lIns="91425" tIns="91425" rIns="91425" bIns="91425" anchor="t" anchorCtr="0">
            <a:noAutofit/>
          </a:bodyPr>
          <a:lstStyle/>
          <a:p>
            <a:pPr marL="0" lvl="0" indent="0" algn="ctr" rtl="0">
              <a:spcBef>
                <a:spcPts val="0"/>
              </a:spcBef>
              <a:spcAft>
                <a:spcPts val="1600"/>
              </a:spcAft>
              <a:buNone/>
            </a:pPr>
            <a:r>
              <a:rPr lang="ru-RU" sz="2000" dirty="0"/>
              <a:t>20 англоязычных </a:t>
            </a:r>
            <a:r>
              <a:rPr lang="ru-RU" sz="2000" dirty="0" err="1"/>
              <a:t>медиатекстов</a:t>
            </a:r>
            <a:r>
              <a:rPr lang="ru-RU" sz="2000" dirty="0"/>
              <a:t> экологической тематики из интернет-версии британского издания «</a:t>
            </a:r>
            <a:r>
              <a:rPr lang="en-US" sz="2000" dirty="0"/>
              <a:t>The Guardian</a:t>
            </a:r>
            <a:r>
              <a:rPr lang="ru-RU" sz="2000" dirty="0"/>
              <a:t>»</a:t>
            </a:r>
            <a:endParaRPr sz="2000" dirty="0"/>
          </a:p>
        </p:txBody>
      </p:sp>
      <p:sp>
        <p:nvSpPr>
          <p:cNvPr id="793" name="Google Shape;793;p97"/>
          <p:cNvSpPr txBox="1">
            <a:spLocks noGrp="1"/>
          </p:cNvSpPr>
          <p:nvPr>
            <p:ph type="title" idx="2"/>
          </p:nvPr>
        </p:nvSpPr>
        <p:spPr>
          <a:xfrm>
            <a:off x="3358952" y="1034805"/>
            <a:ext cx="2426095" cy="4083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ru-RU" sz="2400" dirty="0"/>
              <a:t>Материал исследования:</a:t>
            </a:r>
            <a:endParaRPr sz="2400" dirty="0"/>
          </a:p>
        </p:txBody>
      </p:sp>
      <p:cxnSp>
        <p:nvCxnSpPr>
          <p:cNvPr id="796" name="Google Shape;796;p97"/>
          <p:cNvCxnSpPr>
            <a:cxnSpLocks/>
          </p:cNvCxnSpPr>
          <p:nvPr/>
        </p:nvCxnSpPr>
        <p:spPr>
          <a:xfrm>
            <a:off x="2884906" y="1378285"/>
            <a:ext cx="0" cy="2699039"/>
          </a:xfrm>
          <a:prstGeom prst="straightConnector1">
            <a:avLst/>
          </a:prstGeom>
          <a:noFill/>
          <a:ln w="19050" cap="flat" cmpd="sng">
            <a:solidFill>
              <a:schemeClr val="dk2"/>
            </a:solidFill>
            <a:prstDash val="solid"/>
            <a:round/>
            <a:headEnd type="none" w="med" len="med"/>
            <a:tailEnd type="none" w="med" len="med"/>
          </a:ln>
        </p:spPr>
      </p:cxnSp>
      <p:cxnSp>
        <p:nvCxnSpPr>
          <p:cNvPr id="797" name="Google Shape;797;p97"/>
          <p:cNvCxnSpPr>
            <a:cxnSpLocks/>
          </p:cNvCxnSpPr>
          <p:nvPr/>
        </p:nvCxnSpPr>
        <p:spPr>
          <a:xfrm>
            <a:off x="6213820" y="1378285"/>
            <a:ext cx="0" cy="2699039"/>
          </a:xfrm>
          <a:prstGeom prst="straightConnector1">
            <a:avLst/>
          </a:prstGeom>
          <a:noFill/>
          <a:ln w="19050" cap="flat" cmpd="sng">
            <a:solidFill>
              <a:schemeClr val="dk2"/>
            </a:solidFill>
            <a:prstDash val="solid"/>
            <a:round/>
            <a:headEnd type="none" w="med" len="med"/>
            <a:tailEnd type="none" w="med" len="med"/>
          </a:ln>
        </p:spPr>
      </p:cxnSp>
      <p:cxnSp>
        <p:nvCxnSpPr>
          <p:cNvPr id="799" name="Google Shape;799;p97"/>
          <p:cNvCxnSpPr/>
          <p:nvPr/>
        </p:nvCxnSpPr>
        <p:spPr>
          <a:xfrm>
            <a:off x="4250651" y="840345"/>
            <a:ext cx="647100" cy="0"/>
          </a:xfrm>
          <a:prstGeom prst="straightConnector1">
            <a:avLst/>
          </a:prstGeom>
          <a:noFill/>
          <a:ln w="19050" cap="flat" cmpd="sng">
            <a:solidFill>
              <a:schemeClr val="lt1"/>
            </a:solidFill>
            <a:prstDash val="solid"/>
            <a:round/>
            <a:headEnd type="none" w="med" len="med"/>
            <a:tailEnd type="none" w="med" len="med"/>
          </a:ln>
        </p:spPr>
      </p:cxn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Shape 593"/>
        <p:cNvGrpSpPr/>
        <p:nvPr/>
      </p:nvGrpSpPr>
      <p:grpSpPr>
        <a:xfrm>
          <a:off x="0" y="0"/>
          <a:ext cx="0" cy="0"/>
          <a:chOff x="0" y="0"/>
          <a:chExt cx="0" cy="0"/>
        </a:xfrm>
      </p:grpSpPr>
      <p:sp>
        <p:nvSpPr>
          <p:cNvPr id="595" name="Google Shape;595;p79"/>
          <p:cNvSpPr txBox="1">
            <a:spLocks noGrp="1"/>
          </p:cNvSpPr>
          <p:nvPr>
            <p:ph type="title" idx="4"/>
          </p:nvPr>
        </p:nvSpPr>
        <p:spPr>
          <a:xfrm>
            <a:off x="1324747" y="2913679"/>
            <a:ext cx="1893686" cy="3087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ru-RU" dirty="0"/>
              <a:t>Теоретическая значимость работы:</a:t>
            </a:r>
            <a:endParaRPr dirty="0"/>
          </a:p>
        </p:txBody>
      </p:sp>
      <p:sp>
        <p:nvSpPr>
          <p:cNvPr id="598" name="Google Shape;598;p79"/>
          <p:cNvSpPr txBox="1">
            <a:spLocks noGrp="1"/>
          </p:cNvSpPr>
          <p:nvPr>
            <p:ph type="title" idx="2"/>
          </p:nvPr>
        </p:nvSpPr>
        <p:spPr>
          <a:xfrm>
            <a:off x="5972341" y="2975479"/>
            <a:ext cx="1763700" cy="3087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ru-RU" dirty="0"/>
              <a:t>Практическая значимость работы:</a:t>
            </a:r>
            <a:endParaRPr dirty="0"/>
          </a:p>
        </p:txBody>
      </p:sp>
      <p:sp>
        <p:nvSpPr>
          <p:cNvPr id="599" name="Google Shape;599;p79"/>
          <p:cNvSpPr txBox="1">
            <a:spLocks noGrp="1"/>
          </p:cNvSpPr>
          <p:nvPr>
            <p:ph type="subTitle" idx="3"/>
          </p:nvPr>
        </p:nvSpPr>
        <p:spPr>
          <a:xfrm>
            <a:off x="5447477" y="3583205"/>
            <a:ext cx="2932297" cy="7974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ru-RU" dirty="0"/>
              <a:t>возможность использования материалов и результатов исследования для дальнейшего изучения композиционных особенностей текстов разных стилей и жанров</a:t>
            </a:r>
            <a:endParaRPr dirty="0"/>
          </a:p>
        </p:txBody>
      </p:sp>
      <p:sp>
        <p:nvSpPr>
          <p:cNvPr id="600" name="Google Shape;600;p79"/>
          <p:cNvSpPr txBox="1">
            <a:spLocks noGrp="1"/>
          </p:cNvSpPr>
          <p:nvPr>
            <p:ph type="subTitle" idx="5"/>
          </p:nvPr>
        </p:nvSpPr>
        <p:spPr>
          <a:xfrm>
            <a:off x="846650" y="3521405"/>
            <a:ext cx="2849875" cy="7974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ru-RU" dirty="0"/>
              <a:t>исследование вносит определенный вклад в разработку проблемы описания особенностей композиции аналитического </a:t>
            </a:r>
            <a:r>
              <a:rPr lang="ru-RU" dirty="0" err="1"/>
              <a:t>медиатекста</a:t>
            </a:r>
            <a:endParaRPr dirty="0"/>
          </a:p>
        </p:txBody>
      </p:sp>
      <p:sp>
        <p:nvSpPr>
          <p:cNvPr id="601" name="Google Shape;601;p79"/>
          <p:cNvSpPr txBox="1">
            <a:spLocks noGrp="1"/>
          </p:cNvSpPr>
          <p:nvPr>
            <p:ph type="title" idx="6"/>
          </p:nvPr>
        </p:nvSpPr>
        <p:spPr>
          <a:xfrm>
            <a:off x="1687950" y="395814"/>
            <a:ext cx="5768100" cy="528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ru-RU" b="1" dirty="0"/>
              <a:t>Значимость работы</a:t>
            </a:r>
            <a:endParaRPr b="1" dirty="0"/>
          </a:p>
        </p:txBody>
      </p:sp>
      <p:pic>
        <p:nvPicPr>
          <p:cNvPr id="602" name="Google Shape;602;p79" descr="Бизнесмен, использующий цифровой планшет на собрании"/>
          <p:cNvPicPr preferRelativeResize="0"/>
          <p:nvPr/>
        </p:nvPicPr>
        <p:blipFill rotWithShape="1">
          <a:blip r:embed="rId3"/>
          <a:srcRect l="20313" r="2629"/>
          <a:stretch/>
        </p:blipFill>
        <p:spPr>
          <a:xfrm>
            <a:off x="5972341" y="1233416"/>
            <a:ext cx="1763700" cy="1525500"/>
          </a:xfrm>
          <a:prstGeom prst="triangle">
            <a:avLst>
              <a:gd name="adj" fmla="val 50000"/>
            </a:avLst>
          </a:prstGeom>
          <a:noFill/>
          <a:ln>
            <a:noFill/>
          </a:ln>
        </p:spPr>
      </p:pic>
      <p:sp>
        <p:nvSpPr>
          <p:cNvPr id="604" name="Google Shape;604;p79"/>
          <p:cNvSpPr/>
          <p:nvPr/>
        </p:nvSpPr>
        <p:spPr>
          <a:xfrm>
            <a:off x="5980241" y="1243916"/>
            <a:ext cx="1763700" cy="1515000"/>
          </a:xfrm>
          <a:prstGeom prst="triangle">
            <a:avLst>
              <a:gd name="adj" fmla="val 50000"/>
            </a:avLst>
          </a:prstGeom>
          <a:solidFill>
            <a:schemeClr val="lt1">
              <a:alpha val="302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605" name="Google Shape;605;p79"/>
          <p:cNvCxnSpPr/>
          <p:nvPr/>
        </p:nvCxnSpPr>
        <p:spPr>
          <a:xfrm>
            <a:off x="4244500" y="1000199"/>
            <a:ext cx="647100" cy="0"/>
          </a:xfrm>
          <a:prstGeom prst="straightConnector1">
            <a:avLst/>
          </a:prstGeom>
          <a:noFill/>
          <a:ln w="19050" cap="flat" cmpd="sng">
            <a:solidFill>
              <a:schemeClr val="dk1"/>
            </a:solidFill>
            <a:prstDash val="solid"/>
            <a:round/>
            <a:headEnd type="none" w="med" len="med"/>
            <a:tailEnd type="none" w="med" len="med"/>
          </a:ln>
        </p:spPr>
      </p:cxnSp>
      <p:pic>
        <p:nvPicPr>
          <p:cNvPr id="606" name="Google Shape;606;p79" descr="Открытая книга с ручкой на столе"/>
          <p:cNvPicPr preferRelativeResize="0"/>
          <p:nvPr/>
        </p:nvPicPr>
        <p:blipFill rotWithShape="1">
          <a:blip r:embed="rId4"/>
          <a:srcRect l="592" t="246" r="19274" b="-246"/>
          <a:stretch/>
        </p:blipFill>
        <p:spPr>
          <a:xfrm>
            <a:off x="1389738" y="1220266"/>
            <a:ext cx="1763700" cy="1463700"/>
          </a:xfrm>
          <a:prstGeom prst="flowChartMerge">
            <a:avLst/>
          </a:prstGeom>
          <a:noFill/>
          <a:ln>
            <a:noFill/>
          </a:ln>
        </p:spPr>
      </p:pic>
      <p:sp>
        <p:nvSpPr>
          <p:cNvPr id="607" name="Google Shape;607;p79"/>
          <p:cNvSpPr/>
          <p:nvPr/>
        </p:nvSpPr>
        <p:spPr>
          <a:xfrm>
            <a:off x="1389738" y="1233416"/>
            <a:ext cx="1763700" cy="1463700"/>
          </a:xfrm>
          <a:prstGeom prst="flowChartMerge">
            <a:avLst/>
          </a:prstGeom>
          <a:solidFill>
            <a:schemeClr val="lt1">
              <a:alpha val="302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95"/>
                                        </p:tgtEl>
                                        <p:attrNameLst>
                                          <p:attrName>style.visibility</p:attrName>
                                        </p:attrNameLst>
                                      </p:cBhvr>
                                      <p:to>
                                        <p:strVal val="visible"/>
                                      </p:to>
                                    </p:set>
                                    <p:animEffect transition="in" filter="fade">
                                      <p:cBhvr>
                                        <p:cTn id="7" dur="500"/>
                                        <p:tgtEl>
                                          <p:spTgt spid="59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00">
                                            <p:txEl>
                                              <p:pRg st="0" end="0"/>
                                            </p:txEl>
                                          </p:spTgt>
                                        </p:tgtEl>
                                        <p:attrNameLst>
                                          <p:attrName>style.visibility</p:attrName>
                                        </p:attrNameLst>
                                      </p:cBhvr>
                                      <p:to>
                                        <p:strVal val="visible"/>
                                      </p:to>
                                    </p:set>
                                    <p:animEffect transition="in" filter="fade">
                                      <p:cBhvr>
                                        <p:cTn id="10" dur="500"/>
                                        <p:tgtEl>
                                          <p:spTgt spid="600">
                                            <p:txEl>
                                              <p:pRg st="0" end="0"/>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606"/>
                                        </p:tgtEl>
                                        <p:attrNameLst>
                                          <p:attrName>style.visibility</p:attrName>
                                        </p:attrNameLst>
                                      </p:cBhvr>
                                      <p:to>
                                        <p:strVal val="visible"/>
                                      </p:to>
                                    </p:set>
                                    <p:animEffect transition="in" filter="fade">
                                      <p:cBhvr>
                                        <p:cTn id="13" dur="500"/>
                                        <p:tgtEl>
                                          <p:spTgt spid="606"/>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607"/>
                                        </p:tgtEl>
                                        <p:attrNameLst>
                                          <p:attrName>style.visibility</p:attrName>
                                        </p:attrNameLst>
                                      </p:cBhvr>
                                      <p:to>
                                        <p:strVal val="visible"/>
                                      </p:to>
                                    </p:set>
                                    <p:animEffect transition="in" filter="fade">
                                      <p:cBhvr>
                                        <p:cTn id="16" dur="500"/>
                                        <p:tgtEl>
                                          <p:spTgt spid="607"/>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598"/>
                                        </p:tgtEl>
                                        <p:attrNameLst>
                                          <p:attrName>style.visibility</p:attrName>
                                        </p:attrNameLst>
                                      </p:cBhvr>
                                      <p:to>
                                        <p:strVal val="visible"/>
                                      </p:to>
                                    </p:set>
                                    <p:animEffect transition="in" filter="fade">
                                      <p:cBhvr>
                                        <p:cTn id="21" dur="500"/>
                                        <p:tgtEl>
                                          <p:spTgt spid="598"/>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599">
                                            <p:txEl>
                                              <p:pRg st="0" end="0"/>
                                            </p:txEl>
                                          </p:spTgt>
                                        </p:tgtEl>
                                        <p:attrNameLst>
                                          <p:attrName>style.visibility</p:attrName>
                                        </p:attrNameLst>
                                      </p:cBhvr>
                                      <p:to>
                                        <p:strVal val="visible"/>
                                      </p:to>
                                    </p:set>
                                    <p:animEffect transition="in" filter="fade">
                                      <p:cBhvr>
                                        <p:cTn id="24" dur="500"/>
                                        <p:tgtEl>
                                          <p:spTgt spid="599">
                                            <p:txEl>
                                              <p:pRg st="0" end="0"/>
                                            </p:txEl>
                                          </p:spTgt>
                                        </p:tgtEl>
                                      </p:cBhvr>
                                    </p:animEffect>
                                  </p:childTnLst>
                                </p:cTn>
                              </p:par>
                              <p:par>
                                <p:cTn id="25" presetID="10" presetClass="entr" presetSubtype="0" fill="hold" nodeType="withEffect">
                                  <p:stCondLst>
                                    <p:cond delay="0"/>
                                  </p:stCondLst>
                                  <p:childTnLst>
                                    <p:set>
                                      <p:cBhvr>
                                        <p:cTn id="26" dur="1" fill="hold">
                                          <p:stCondLst>
                                            <p:cond delay="0"/>
                                          </p:stCondLst>
                                        </p:cTn>
                                        <p:tgtEl>
                                          <p:spTgt spid="602"/>
                                        </p:tgtEl>
                                        <p:attrNameLst>
                                          <p:attrName>style.visibility</p:attrName>
                                        </p:attrNameLst>
                                      </p:cBhvr>
                                      <p:to>
                                        <p:strVal val="visible"/>
                                      </p:to>
                                    </p:set>
                                    <p:animEffect transition="in" filter="fade">
                                      <p:cBhvr>
                                        <p:cTn id="27" dur="500"/>
                                        <p:tgtEl>
                                          <p:spTgt spid="602"/>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604"/>
                                        </p:tgtEl>
                                        <p:attrNameLst>
                                          <p:attrName>style.visibility</p:attrName>
                                        </p:attrNameLst>
                                      </p:cBhvr>
                                      <p:to>
                                        <p:strVal val="visible"/>
                                      </p:to>
                                    </p:set>
                                    <p:animEffect transition="in" filter="fade">
                                      <p:cBhvr>
                                        <p:cTn id="30" dur="500"/>
                                        <p:tgtEl>
                                          <p:spTgt spid="6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5" grpId="0"/>
      <p:bldP spid="598" grpId="0"/>
      <p:bldP spid="599" grpId="0" build="p"/>
      <p:bldP spid="600" grpId="0" build="p"/>
      <p:bldP spid="604" grpId="0" animBg="1"/>
      <p:bldP spid="60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469"/>
        <p:cNvGrpSpPr/>
        <p:nvPr/>
      </p:nvGrpSpPr>
      <p:grpSpPr>
        <a:xfrm>
          <a:off x="0" y="0"/>
          <a:ext cx="0" cy="0"/>
          <a:chOff x="0" y="0"/>
          <a:chExt cx="0" cy="0"/>
        </a:xfrm>
      </p:grpSpPr>
      <p:sp>
        <p:nvSpPr>
          <p:cNvPr id="471" name="Google Shape;471;p68"/>
          <p:cNvSpPr txBox="1">
            <a:spLocks noGrp="1"/>
          </p:cNvSpPr>
          <p:nvPr>
            <p:ph type="body" idx="1"/>
          </p:nvPr>
        </p:nvSpPr>
        <p:spPr>
          <a:xfrm>
            <a:off x="741240" y="934127"/>
            <a:ext cx="7661519" cy="3275246"/>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RU" sz="1800" i="1" dirty="0" err="1">
                <a:effectLst/>
                <a:latin typeface="Didact Gothic" panose="020B0604020202020204" charset="0"/>
                <a:ea typeface="Calibri" panose="020F0502020204030204" pitchFamily="34" charset="0"/>
              </a:rPr>
              <a:t>Медиадискурс</a:t>
            </a:r>
            <a:r>
              <a:rPr lang="ru-RU" sz="1800" i="1" dirty="0">
                <a:effectLst/>
                <a:latin typeface="Didact Gothic" panose="020B0604020202020204" charset="0"/>
                <a:ea typeface="Calibri" panose="020F0502020204030204" pitchFamily="34" charset="0"/>
              </a:rPr>
              <a:t> </a:t>
            </a:r>
            <a:r>
              <a:rPr lang="ru-RU" sz="1800" dirty="0">
                <a:effectLst/>
                <a:latin typeface="Didact Gothic" panose="020B0604020202020204" charset="0"/>
                <a:ea typeface="Calibri" panose="020F0502020204030204" pitchFamily="34" charset="0"/>
              </a:rPr>
              <a:t>является разновидностью институционального дискурса, который реализуется субъектами массовой коммуникации и направлен на массовую аудиторию. Ведущими целями </a:t>
            </a:r>
            <a:r>
              <a:rPr lang="ru-RU" sz="1800" dirty="0" err="1">
                <a:effectLst/>
                <a:latin typeface="Didact Gothic" panose="020B0604020202020204" charset="0"/>
                <a:ea typeface="Calibri" panose="020F0502020204030204" pitchFamily="34" charset="0"/>
              </a:rPr>
              <a:t>медиадискурса</a:t>
            </a:r>
            <a:r>
              <a:rPr lang="ru-RU" sz="1800" dirty="0">
                <a:effectLst/>
                <a:latin typeface="Didact Gothic" panose="020B0604020202020204" charset="0"/>
                <a:ea typeface="Calibri" panose="020F0502020204030204" pitchFamily="34" charset="0"/>
              </a:rPr>
              <a:t> выступают: описание действительности, ее объяснение, регулирование деятельности адресатов, воздействие на сознание адресатов, оценка действительности, прогнозирование положения дел и т.д. </a:t>
            </a:r>
          </a:p>
          <a:p>
            <a:pPr marL="0" lvl="0" indent="0" algn="l" rtl="0">
              <a:spcBef>
                <a:spcPts val="0"/>
              </a:spcBef>
              <a:spcAft>
                <a:spcPts val="0"/>
              </a:spcAft>
              <a:buNone/>
            </a:pPr>
            <a:endParaRPr lang="en-US" sz="1800" u="none" dirty="0">
              <a:solidFill>
                <a:schemeClr val="dk1"/>
              </a:solidFill>
              <a:latin typeface="Didact Gothic" panose="020B0604020202020204" charset="0"/>
              <a:sym typeface="Didact Gothic"/>
            </a:endParaRPr>
          </a:p>
          <a:p>
            <a:pPr marL="0" lvl="0" indent="0" algn="l" rtl="0">
              <a:spcBef>
                <a:spcPts val="0"/>
              </a:spcBef>
              <a:spcAft>
                <a:spcPts val="0"/>
              </a:spcAft>
              <a:buNone/>
            </a:pPr>
            <a:r>
              <a:rPr lang="ru-RU" sz="1800" dirty="0">
                <a:effectLst/>
                <a:latin typeface="Didact Gothic" panose="020B0604020202020204" charset="0"/>
                <a:ea typeface="Calibri" panose="020F0502020204030204" pitchFamily="34" charset="0"/>
              </a:rPr>
              <a:t>Основной единицей </a:t>
            </a:r>
            <a:r>
              <a:rPr lang="ru-RU" sz="1800" dirty="0" err="1">
                <a:effectLst/>
                <a:latin typeface="Didact Gothic" panose="020B0604020202020204" charset="0"/>
                <a:ea typeface="Calibri" panose="020F0502020204030204" pitchFamily="34" charset="0"/>
              </a:rPr>
              <a:t>медиадискурса</a:t>
            </a:r>
            <a:r>
              <a:rPr lang="ru-RU" sz="1800" dirty="0">
                <a:effectLst/>
                <a:latin typeface="Didact Gothic" panose="020B0604020202020204" charset="0"/>
                <a:ea typeface="Calibri" panose="020F0502020204030204" pitchFamily="34" charset="0"/>
              </a:rPr>
              <a:t> </a:t>
            </a:r>
            <a:r>
              <a:rPr lang="ru-RU" sz="1800" dirty="0">
                <a:latin typeface="Didact Gothic" panose="020B0604020202020204" charset="0"/>
                <a:ea typeface="Calibri" panose="020F0502020204030204" pitchFamily="34" charset="0"/>
              </a:rPr>
              <a:t>выступает </a:t>
            </a:r>
            <a:r>
              <a:rPr lang="ru-RU" sz="1800" i="1" dirty="0" err="1">
                <a:effectLst/>
                <a:latin typeface="Didact Gothic" panose="020B0604020202020204" charset="0"/>
                <a:ea typeface="Calibri" panose="020F0502020204030204" pitchFamily="34" charset="0"/>
              </a:rPr>
              <a:t>медиатекст</a:t>
            </a:r>
            <a:r>
              <a:rPr lang="ru-RU" sz="1800" dirty="0">
                <a:effectLst/>
                <a:latin typeface="Didact Gothic" panose="020B0604020202020204" charset="0"/>
                <a:ea typeface="Calibri" panose="020F0502020204030204" pitchFamily="34" charset="0"/>
              </a:rPr>
              <a:t> или текст массовой коммуникации, </a:t>
            </a:r>
            <a:r>
              <a:rPr lang="ru-RU" sz="1800" dirty="0">
                <a:latin typeface="Didact Gothic" panose="020B0604020202020204" charset="0"/>
                <a:ea typeface="Calibri" panose="020F0502020204030204" pitchFamily="34" charset="0"/>
              </a:rPr>
              <a:t>представляющий собой</a:t>
            </a:r>
            <a:r>
              <a:rPr lang="ru-RU" sz="1800" dirty="0">
                <a:effectLst/>
                <a:latin typeface="Didact Gothic" panose="020B0604020202020204" charset="0"/>
                <a:ea typeface="Calibri" panose="020F0502020204030204" pitchFamily="34" charset="0"/>
              </a:rPr>
              <a:t> сочетание вербальных и медийных признаков. В настоящей работе исследуется </a:t>
            </a:r>
            <a:r>
              <a:rPr lang="ru-RU" sz="1800" dirty="0" err="1">
                <a:effectLst/>
                <a:latin typeface="Didact Gothic" panose="020B0604020202020204" charset="0"/>
                <a:ea typeface="Calibri" panose="020F0502020204030204" pitchFamily="34" charset="0"/>
              </a:rPr>
              <a:t>медиатекст</a:t>
            </a:r>
            <a:r>
              <a:rPr lang="ru-RU" sz="1800" dirty="0">
                <a:effectLst/>
                <a:latin typeface="Didact Gothic" panose="020B0604020202020204" charset="0"/>
                <a:ea typeface="Calibri" panose="020F0502020204030204" pitchFamily="34" charset="0"/>
              </a:rPr>
              <a:t>, посвященный экологическим проблемам.</a:t>
            </a:r>
            <a:endParaRPr sz="950" u="none" dirty="0">
              <a:solidFill>
                <a:schemeClr val="dk1"/>
              </a:solidFill>
              <a:latin typeface="Didact Gothic" panose="020B0604020202020204" charset="0"/>
              <a:sym typeface="Didact Gothic"/>
            </a:endParaRPr>
          </a:p>
        </p:txBody>
      </p:sp>
      <p:cxnSp>
        <p:nvCxnSpPr>
          <p:cNvPr id="472" name="Google Shape;472;p68"/>
          <p:cNvCxnSpPr/>
          <p:nvPr/>
        </p:nvCxnSpPr>
        <p:spPr>
          <a:xfrm>
            <a:off x="819525" y="834112"/>
            <a:ext cx="647100" cy="0"/>
          </a:xfrm>
          <a:prstGeom prst="straightConnector1">
            <a:avLst/>
          </a:prstGeom>
          <a:noFill/>
          <a:ln w="19050" cap="flat" cmpd="sng">
            <a:solidFill>
              <a:schemeClr val="dk1"/>
            </a:solidFill>
            <a:prstDash val="solid"/>
            <a:round/>
            <a:headEnd type="none" w="med" len="med"/>
            <a:tailEnd type="none" w="med" len="med"/>
          </a:ln>
        </p:spPr>
      </p:cxn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Shape 1003"/>
        <p:cNvGrpSpPr/>
        <p:nvPr/>
      </p:nvGrpSpPr>
      <p:grpSpPr>
        <a:xfrm>
          <a:off x="0" y="0"/>
          <a:ext cx="0" cy="0"/>
          <a:chOff x="0" y="0"/>
          <a:chExt cx="0" cy="0"/>
        </a:xfrm>
      </p:grpSpPr>
      <p:pic>
        <p:nvPicPr>
          <p:cNvPr id="1004" name="Google Shape;1004;p107" descr="Пустые фигуры для речи"/>
          <p:cNvPicPr preferRelativeResize="0"/>
          <p:nvPr/>
        </p:nvPicPr>
        <p:blipFill>
          <a:blip r:embed="rId3"/>
          <a:srcRect l="15526" r="15526"/>
          <a:stretch/>
        </p:blipFill>
        <p:spPr>
          <a:xfrm>
            <a:off x="4090145" y="1638209"/>
            <a:ext cx="1539902" cy="1488599"/>
          </a:xfrm>
          <a:prstGeom prst="rect">
            <a:avLst/>
          </a:prstGeom>
          <a:noFill/>
          <a:ln>
            <a:noFill/>
          </a:ln>
        </p:spPr>
      </p:pic>
      <p:pic>
        <p:nvPicPr>
          <p:cNvPr id="1005" name="Google Shape;1005;p107" descr="Белые молекулы"/>
          <p:cNvPicPr preferRelativeResize="0"/>
          <p:nvPr/>
        </p:nvPicPr>
        <p:blipFill>
          <a:blip r:embed="rId4"/>
          <a:srcRect l="17673" r="17673"/>
          <a:stretch/>
        </p:blipFill>
        <p:spPr>
          <a:xfrm>
            <a:off x="974351" y="1642325"/>
            <a:ext cx="1539899" cy="1488601"/>
          </a:xfrm>
          <a:prstGeom prst="rect">
            <a:avLst/>
          </a:prstGeom>
          <a:noFill/>
          <a:ln>
            <a:noFill/>
          </a:ln>
        </p:spPr>
      </p:pic>
      <p:sp>
        <p:nvSpPr>
          <p:cNvPr id="1006" name="Google Shape;1006;p107"/>
          <p:cNvSpPr txBox="1">
            <a:spLocks noGrp="1"/>
          </p:cNvSpPr>
          <p:nvPr>
            <p:ph type="title" idx="6"/>
          </p:nvPr>
        </p:nvSpPr>
        <p:spPr>
          <a:xfrm>
            <a:off x="2126393" y="181892"/>
            <a:ext cx="5467405" cy="528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ru-RU" dirty="0"/>
              <a:t>Особенности аналитической статьи</a:t>
            </a:r>
            <a:endParaRPr dirty="0"/>
          </a:p>
        </p:txBody>
      </p:sp>
      <p:sp>
        <p:nvSpPr>
          <p:cNvPr id="1007" name="Google Shape;1007;p107"/>
          <p:cNvSpPr txBox="1">
            <a:spLocks noGrp="1"/>
          </p:cNvSpPr>
          <p:nvPr>
            <p:ph type="title"/>
          </p:nvPr>
        </p:nvSpPr>
        <p:spPr>
          <a:xfrm>
            <a:off x="0" y="3130924"/>
            <a:ext cx="3466203" cy="813998"/>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ru-RU" dirty="0"/>
              <a:t>Наличие определенной структуры, обусловленной жанровой принадлежностью</a:t>
            </a:r>
            <a:endParaRPr dirty="0"/>
          </a:p>
        </p:txBody>
      </p:sp>
      <p:sp>
        <p:nvSpPr>
          <p:cNvPr id="1009" name="Google Shape;1009;p107"/>
          <p:cNvSpPr txBox="1">
            <a:spLocks noGrp="1"/>
          </p:cNvSpPr>
          <p:nvPr>
            <p:ph type="title" idx="2"/>
          </p:nvPr>
        </p:nvSpPr>
        <p:spPr>
          <a:xfrm>
            <a:off x="6791948" y="3175955"/>
            <a:ext cx="2367901" cy="924357"/>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ru-RU" dirty="0"/>
              <a:t>Употребление аргументационных структур</a:t>
            </a:r>
            <a:endParaRPr dirty="0"/>
          </a:p>
        </p:txBody>
      </p:sp>
      <p:sp>
        <p:nvSpPr>
          <p:cNvPr id="1011" name="Google Shape;1011;p107"/>
          <p:cNvSpPr txBox="1">
            <a:spLocks noGrp="1"/>
          </p:cNvSpPr>
          <p:nvPr>
            <p:ph type="title" idx="4"/>
          </p:nvPr>
        </p:nvSpPr>
        <p:spPr>
          <a:xfrm>
            <a:off x="3621349" y="3231135"/>
            <a:ext cx="2917871" cy="813998"/>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ru-RU" dirty="0"/>
              <a:t>Представление разных точек зрения на рассматриваемую проблему</a:t>
            </a:r>
            <a:endParaRPr dirty="0"/>
          </a:p>
        </p:txBody>
      </p:sp>
      <p:pic>
        <p:nvPicPr>
          <p:cNvPr id="1013" name="Google Shape;1013;p107" descr="Группа людей обсуждает работу на совещании в конференц-зале"/>
          <p:cNvPicPr preferRelativeResize="0"/>
          <p:nvPr/>
        </p:nvPicPr>
        <p:blipFill rotWithShape="1">
          <a:blip r:embed="rId5"/>
          <a:srcRect l="24622" t="-2126" r="6430" b="2126"/>
          <a:stretch/>
        </p:blipFill>
        <p:spPr>
          <a:xfrm>
            <a:off x="7205948" y="1642325"/>
            <a:ext cx="1539902" cy="1488599"/>
          </a:xfrm>
          <a:prstGeom prst="rect">
            <a:avLst/>
          </a:prstGeom>
          <a:noFill/>
          <a:ln>
            <a:noFill/>
          </a:ln>
        </p:spPr>
      </p:pic>
      <p:sp>
        <p:nvSpPr>
          <p:cNvPr id="1014" name="Google Shape;1014;p107"/>
          <p:cNvSpPr/>
          <p:nvPr/>
        </p:nvSpPr>
        <p:spPr>
          <a:xfrm>
            <a:off x="974351" y="1642324"/>
            <a:ext cx="1539900" cy="1488600"/>
          </a:xfrm>
          <a:prstGeom prst="rect">
            <a:avLst/>
          </a:prstGeom>
          <a:solidFill>
            <a:schemeClr val="lt1">
              <a:alpha val="235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5" name="Google Shape;1015;p107"/>
          <p:cNvSpPr/>
          <p:nvPr/>
        </p:nvSpPr>
        <p:spPr>
          <a:xfrm>
            <a:off x="4090147" y="1638208"/>
            <a:ext cx="1539900" cy="1488600"/>
          </a:xfrm>
          <a:prstGeom prst="rect">
            <a:avLst/>
          </a:prstGeom>
          <a:solidFill>
            <a:schemeClr val="lt1">
              <a:alpha val="235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016" name="Google Shape;1016;p107"/>
          <p:cNvSpPr/>
          <p:nvPr/>
        </p:nvSpPr>
        <p:spPr>
          <a:xfrm>
            <a:off x="7205950" y="1642324"/>
            <a:ext cx="1539900" cy="1488600"/>
          </a:xfrm>
          <a:prstGeom prst="rect">
            <a:avLst/>
          </a:prstGeom>
          <a:solidFill>
            <a:schemeClr val="lt1">
              <a:alpha val="235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cxnSp>
        <p:nvCxnSpPr>
          <p:cNvPr id="1017" name="Google Shape;1017;p107"/>
          <p:cNvCxnSpPr/>
          <p:nvPr/>
        </p:nvCxnSpPr>
        <p:spPr>
          <a:xfrm>
            <a:off x="4536546" y="1387312"/>
            <a:ext cx="647100" cy="0"/>
          </a:xfrm>
          <a:prstGeom prst="straightConnector1">
            <a:avLst/>
          </a:prstGeom>
          <a:noFill/>
          <a:ln w="19050" cap="flat" cmpd="sng">
            <a:solidFill>
              <a:schemeClr val="dk1"/>
            </a:solidFill>
            <a:prstDash val="solid"/>
            <a:round/>
            <a:headEnd type="none" w="med" len="med"/>
            <a:tailEnd type="none" w="med" len="med"/>
          </a:ln>
        </p:spPr>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05"/>
                                        </p:tgtEl>
                                        <p:attrNameLst>
                                          <p:attrName>style.visibility</p:attrName>
                                        </p:attrNameLst>
                                      </p:cBhvr>
                                      <p:to>
                                        <p:strVal val="visible"/>
                                      </p:to>
                                    </p:set>
                                    <p:animEffect transition="in" filter="fade">
                                      <p:cBhvr>
                                        <p:cTn id="7" dur="500"/>
                                        <p:tgtEl>
                                          <p:spTgt spid="100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07"/>
                                        </p:tgtEl>
                                        <p:attrNameLst>
                                          <p:attrName>style.visibility</p:attrName>
                                        </p:attrNameLst>
                                      </p:cBhvr>
                                      <p:to>
                                        <p:strVal val="visible"/>
                                      </p:to>
                                    </p:set>
                                    <p:animEffect transition="in" filter="fade">
                                      <p:cBhvr>
                                        <p:cTn id="10" dur="500"/>
                                        <p:tgtEl>
                                          <p:spTgt spid="1007"/>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014"/>
                                        </p:tgtEl>
                                        <p:attrNameLst>
                                          <p:attrName>style.visibility</p:attrName>
                                        </p:attrNameLst>
                                      </p:cBhvr>
                                      <p:to>
                                        <p:strVal val="visible"/>
                                      </p:to>
                                    </p:set>
                                    <p:animEffect transition="in" filter="fade">
                                      <p:cBhvr>
                                        <p:cTn id="13" dur="500"/>
                                        <p:tgtEl>
                                          <p:spTgt spid="1014"/>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1004"/>
                                        </p:tgtEl>
                                        <p:attrNameLst>
                                          <p:attrName>style.visibility</p:attrName>
                                        </p:attrNameLst>
                                      </p:cBhvr>
                                      <p:to>
                                        <p:strVal val="visible"/>
                                      </p:to>
                                    </p:set>
                                    <p:animEffect transition="in" filter="fade">
                                      <p:cBhvr>
                                        <p:cTn id="18" dur="500"/>
                                        <p:tgtEl>
                                          <p:spTgt spid="1004"/>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011"/>
                                        </p:tgtEl>
                                        <p:attrNameLst>
                                          <p:attrName>style.visibility</p:attrName>
                                        </p:attrNameLst>
                                      </p:cBhvr>
                                      <p:to>
                                        <p:strVal val="visible"/>
                                      </p:to>
                                    </p:set>
                                    <p:animEffect transition="in" filter="fade">
                                      <p:cBhvr>
                                        <p:cTn id="21" dur="500"/>
                                        <p:tgtEl>
                                          <p:spTgt spid="1011"/>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015"/>
                                        </p:tgtEl>
                                        <p:attrNameLst>
                                          <p:attrName>style.visibility</p:attrName>
                                        </p:attrNameLst>
                                      </p:cBhvr>
                                      <p:to>
                                        <p:strVal val="visible"/>
                                      </p:to>
                                    </p:set>
                                    <p:animEffect transition="in" filter="fade">
                                      <p:cBhvr>
                                        <p:cTn id="24" dur="500"/>
                                        <p:tgtEl>
                                          <p:spTgt spid="1015"/>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1009"/>
                                        </p:tgtEl>
                                        <p:attrNameLst>
                                          <p:attrName>style.visibility</p:attrName>
                                        </p:attrNameLst>
                                      </p:cBhvr>
                                      <p:to>
                                        <p:strVal val="visible"/>
                                      </p:to>
                                    </p:set>
                                    <p:animEffect transition="in" filter="fade">
                                      <p:cBhvr>
                                        <p:cTn id="29" dur="500"/>
                                        <p:tgtEl>
                                          <p:spTgt spid="1009"/>
                                        </p:tgtEl>
                                      </p:cBhvr>
                                    </p:animEffect>
                                  </p:childTnLst>
                                </p:cTn>
                              </p:par>
                              <p:par>
                                <p:cTn id="30" presetID="10" presetClass="entr" presetSubtype="0" fill="hold" nodeType="withEffect">
                                  <p:stCondLst>
                                    <p:cond delay="0"/>
                                  </p:stCondLst>
                                  <p:childTnLst>
                                    <p:set>
                                      <p:cBhvr>
                                        <p:cTn id="31" dur="1" fill="hold">
                                          <p:stCondLst>
                                            <p:cond delay="0"/>
                                          </p:stCondLst>
                                        </p:cTn>
                                        <p:tgtEl>
                                          <p:spTgt spid="1013"/>
                                        </p:tgtEl>
                                        <p:attrNameLst>
                                          <p:attrName>style.visibility</p:attrName>
                                        </p:attrNameLst>
                                      </p:cBhvr>
                                      <p:to>
                                        <p:strVal val="visible"/>
                                      </p:to>
                                    </p:set>
                                    <p:animEffect transition="in" filter="fade">
                                      <p:cBhvr>
                                        <p:cTn id="32" dur="500"/>
                                        <p:tgtEl>
                                          <p:spTgt spid="1013"/>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016"/>
                                        </p:tgtEl>
                                        <p:attrNameLst>
                                          <p:attrName>style.visibility</p:attrName>
                                        </p:attrNameLst>
                                      </p:cBhvr>
                                      <p:to>
                                        <p:strVal val="visible"/>
                                      </p:to>
                                    </p:set>
                                    <p:animEffect transition="in" filter="fade">
                                      <p:cBhvr>
                                        <p:cTn id="35" dur="500"/>
                                        <p:tgtEl>
                                          <p:spTgt spid="10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7" grpId="0"/>
      <p:bldP spid="1009" grpId="0"/>
      <p:bldP spid="1011" grpId="0"/>
      <p:bldP spid="1014" grpId="0" animBg="1"/>
      <p:bldP spid="1015" grpId="0" animBg="1"/>
      <p:bldP spid="101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686"/>
        <p:cNvGrpSpPr/>
        <p:nvPr/>
      </p:nvGrpSpPr>
      <p:grpSpPr>
        <a:xfrm>
          <a:off x="0" y="0"/>
          <a:ext cx="0" cy="0"/>
          <a:chOff x="0" y="0"/>
          <a:chExt cx="0" cy="0"/>
        </a:xfrm>
      </p:grpSpPr>
      <p:sp>
        <p:nvSpPr>
          <p:cNvPr id="687" name="Google Shape;687;p89"/>
          <p:cNvSpPr txBox="1">
            <a:spLocks noGrp="1"/>
          </p:cNvSpPr>
          <p:nvPr>
            <p:ph type="title"/>
          </p:nvPr>
        </p:nvSpPr>
        <p:spPr>
          <a:xfrm>
            <a:off x="773660" y="1482076"/>
            <a:ext cx="4776951" cy="1897500"/>
          </a:xfrm>
          <a:prstGeom prst="rect">
            <a:avLst/>
          </a:prstGeom>
        </p:spPr>
        <p:txBody>
          <a:bodyPr spcFirstLastPara="1" wrap="square" lIns="91425" tIns="91425" rIns="91425" bIns="91425" anchor="t" anchorCtr="0">
            <a:noAutofit/>
          </a:bodyPr>
          <a:lstStyle/>
          <a:p>
            <a:pPr lvl="0" algn="just"/>
            <a:r>
              <a:rPr lang="ru-RU" sz="2400" dirty="0"/>
              <a:t>В ходе исследования установлено, что развертывание глобальной темы «Экология» в аналитических </a:t>
            </a:r>
            <a:r>
              <a:rPr lang="ru-RU" sz="2400" dirty="0" err="1"/>
              <a:t>медиатекстах</a:t>
            </a:r>
            <a:r>
              <a:rPr lang="ru-RU" sz="2400" dirty="0"/>
              <a:t> осуществляется с помощью определенного набора композиционно-тематических блоков (КТБ). </a:t>
            </a:r>
            <a:endParaRPr sz="2400" dirty="0"/>
          </a:p>
        </p:txBody>
      </p:sp>
      <p:cxnSp>
        <p:nvCxnSpPr>
          <p:cNvPr id="688" name="Google Shape;688;p89"/>
          <p:cNvCxnSpPr/>
          <p:nvPr/>
        </p:nvCxnSpPr>
        <p:spPr>
          <a:xfrm>
            <a:off x="773660" y="1482076"/>
            <a:ext cx="883800" cy="0"/>
          </a:xfrm>
          <a:prstGeom prst="straightConnector1">
            <a:avLst/>
          </a:prstGeom>
          <a:noFill/>
          <a:ln w="19050" cap="flat" cmpd="sng">
            <a:solidFill>
              <a:schemeClr val="dk1"/>
            </a:solidFill>
            <a:prstDash val="solid"/>
            <a:round/>
            <a:headEnd type="none" w="med" len="med"/>
            <a:tailEnd type="none" w="med" len="med"/>
          </a:ln>
        </p:spPr>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87"/>
                                        </p:tgtEl>
                                        <p:attrNameLst>
                                          <p:attrName>style.visibility</p:attrName>
                                        </p:attrNameLst>
                                      </p:cBhvr>
                                      <p:to>
                                        <p:strVal val="visible"/>
                                      </p:to>
                                    </p:set>
                                    <p:animEffect transition="in" filter="fade">
                                      <p:cBhvr>
                                        <p:cTn id="7" dur="1000"/>
                                        <p:tgtEl>
                                          <p:spTgt spid="687"/>
                                        </p:tgtEl>
                                      </p:cBhvr>
                                    </p:animEffect>
                                  </p:childTnLst>
                                </p:cTn>
                              </p:par>
                              <p:par>
                                <p:cTn id="8" presetID="10" presetClass="entr" presetSubtype="0" fill="hold" nodeType="withEffect">
                                  <p:stCondLst>
                                    <p:cond delay="0"/>
                                  </p:stCondLst>
                                  <p:childTnLst>
                                    <p:set>
                                      <p:cBhvr>
                                        <p:cTn id="9" dur="1" fill="hold">
                                          <p:stCondLst>
                                            <p:cond delay="0"/>
                                          </p:stCondLst>
                                        </p:cTn>
                                        <p:tgtEl>
                                          <p:spTgt spid="688"/>
                                        </p:tgtEl>
                                        <p:attrNameLst>
                                          <p:attrName>style.visibility</p:attrName>
                                        </p:attrNameLst>
                                      </p:cBhvr>
                                      <p:to>
                                        <p:strVal val="visible"/>
                                      </p:to>
                                    </p:set>
                                    <p:animEffect transition="in" filter="fade">
                                      <p:cBhvr>
                                        <p:cTn id="10" dur="1000"/>
                                        <p:tgtEl>
                                          <p:spTgt spid="6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483"/>
        <p:cNvGrpSpPr/>
        <p:nvPr/>
      </p:nvGrpSpPr>
      <p:grpSpPr>
        <a:xfrm>
          <a:off x="0" y="0"/>
          <a:ext cx="0" cy="0"/>
          <a:chOff x="0" y="0"/>
          <a:chExt cx="0" cy="0"/>
        </a:xfrm>
      </p:grpSpPr>
      <p:sp>
        <p:nvSpPr>
          <p:cNvPr id="484" name="Google Shape;484;p70"/>
          <p:cNvSpPr txBox="1">
            <a:spLocks noGrp="1"/>
          </p:cNvSpPr>
          <p:nvPr>
            <p:ph type="title" idx="15"/>
          </p:nvPr>
        </p:nvSpPr>
        <p:spPr>
          <a:xfrm>
            <a:off x="259550" y="2198800"/>
            <a:ext cx="3870075" cy="5286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ru-RU" b="1" dirty="0">
                <a:solidFill>
                  <a:schemeClr val="lt1"/>
                </a:solidFill>
              </a:rPr>
              <a:t>В набор таких КТБ входят следующие:</a:t>
            </a:r>
            <a:endParaRPr b="1" dirty="0">
              <a:solidFill>
                <a:schemeClr val="lt1"/>
              </a:solidFill>
            </a:endParaRPr>
          </a:p>
        </p:txBody>
      </p:sp>
      <p:sp>
        <p:nvSpPr>
          <p:cNvPr id="486" name="Google Shape;486;p70"/>
          <p:cNvSpPr txBox="1">
            <a:spLocks noGrp="1"/>
          </p:cNvSpPr>
          <p:nvPr>
            <p:ph type="title" idx="5"/>
          </p:nvPr>
        </p:nvSpPr>
        <p:spPr>
          <a:xfrm>
            <a:off x="5690650" y="1146668"/>
            <a:ext cx="3193800" cy="3252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ru-RU" dirty="0"/>
              <a:t>«Введение в тему»</a:t>
            </a:r>
            <a:endParaRPr dirty="0">
              <a:solidFill>
                <a:schemeClr val="dk1"/>
              </a:solidFill>
            </a:endParaRPr>
          </a:p>
        </p:txBody>
      </p:sp>
      <p:sp>
        <p:nvSpPr>
          <p:cNvPr id="487" name="Google Shape;487;p70"/>
          <p:cNvSpPr txBox="1">
            <a:spLocks noGrp="1"/>
          </p:cNvSpPr>
          <p:nvPr>
            <p:ph type="title"/>
          </p:nvPr>
        </p:nvSpPr>
        <p:spPr>
          <a:xfrm>
            <a:off x="5690650" y="2014590"/>
            <a:ext cx="3453350" cy="3252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ru-RU" dirty="0"/>
              <a:t>«Акцентирование проблемного аспекта темы»</a:t>
            </a:r>
            <a:endParaRPr dirty="0">
              <a:solidFill>
                <a:schemeClr val="dk1"/>
              </a:solidFill>
            </a:endParaRPr>
          </a:p>
        </p:txBody>
      </p:sp>
      <p:sp>
        <p:nvSpPr>
          <p:cNvPr id="489" name="Google Shape;489;p70"/>
          <p:cNvSpPr txBox="1">
            <a:spLocks noGrp="1"/>
          </p:cNvSpPr>
          <p:nvPr>
            <p:ph type="title" idx="2"/>
          </p:nvPr>
        </p:nvSpPr>
        <p:spPr>
          <a:xfrm>
            <a:off x="4810771" y="1164068"/>
            <a:ext cx="684600" cy="2904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r>
              <a:rPr lang="en" dirty="0"/>
              <a:t>01</a:t>
            </a:r>
            <a:endParaRPr dirty="0"/>
          </a:p>
        </p:txBody>
      </p:sp>
      <p:sp>
        <p:nvSpPr>
          <p:cNvPr id="490" name="Google Shape;490;p70"/>
          <p:cNvSpPr txBox="1">
            <a:spLocks noGrp="1"/>
          </p:cNvSpPr>
          <p:nvPr>
            <p:ph type="title" idx="3"/>
          </p:nvPr>
        </p:nvSpPr>
        <p:spPr>
          <a:xfrm>
            <a:off x="4810771" y="2031990"/>
            <a:ext cx="684600" cy="2904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r>
              <a:rPr lang="en"/>
              <a:t>02</a:t>
            </a:r>
            <a:endParaRPr/>
          </a:p>
        </p:txBody>
      </p:sp>
      <p:sp>
        <p:nvSpPr>
          <p:cNvPr id="491" name="Google Shape;491;p70"/>
          <p:cNvSpPr txBox="1">
            <a:spLocks noGrp="1"/>
          </p:cNvSpPr>
          <p:nvPr>
            <p:ph type="title" idx="6"/>
          </p:nvPr>
        </p:nvSpPr>
        <p:spPr>
          <a:xfrm>
            <a:off x="5690650" y="2863018"/>
            <a:ext cx="3193800" cy="3252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ru-RU" dirty="0"/>
              <a:t>«Развертывание темы»</a:t>
            </a:r>
            <a:endParaRPr dirty="0">
              <a:solidFill>
                <a:schemeClr val="dk1"/>
              </a:solidFill>
            </a:endParaRPr>
          </a:p>
        </p:txBody>
      </p:sp>
      <p:sp>
        <p:nvSpPr>
          <p:cNvPr id="493" name="Google Shape;493;p70"/>
          <p:cNvSpPr txBox="1">
            <a:spLocks noGrp="1"/>
          </p:cNvSpPr>
          <p:nvPr>
            <p:ph type="title" idx="4"/>
          </p:nvPr>
        </p:nvSpPr>
        <p:spPr>
          <a:xfrm>
            <a:off x="5690650" y="3730940"/>
            <a:ext cx="3193800" cy="3252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ru-RU" dirty="0"/>
              <a:t>«Вывод по теме»</a:t>
            </a:r>
            <a:endParaRPr dirty="0">
              <a:solidFill>
                <a:schemeClr val="dk1"/>
              </a:solidFill>
            </a:endParaRPr>
          </a:p>
        </p:txBody>
      </p:sp>
      <p:sp>
        <p:nvSpPr>
          <p:cNvPr id="495" name="Google Shape;495;p70"/>
          <p:cNvSpPr txBox="1">
            <a:spLocks noGrp="1"/>
          </p:cNvSpPr>
          <p:nvPr>
            <p:ph type="title" idx="7"/>
          </p:nvPr>
        </p:nvSpPr>
        <p:spPr>
          <a:xfrm>
            <a:off x="4810771" y="2880418"/>
            <a:ext cx="684600" cy="2904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r>
              <a:rPr lang="en" dirty="0"/>
              <a:t>03</a:t>
            </a:r>
            <a:endParaRPr dirty="0"/>
          </a:p>
        </p:txBody>
      </p:sp>
      <p:sp>
        <p:nvSpPr>
          <p:cNvPr id="496" name="Google Shape;496;p70"/>
          <p:cNvSpPr txBox="1">
            <a:spLocks noGrp="1"/>
          </p:cNvSpPr>
          <p:nvPr>
            <p:ph type="title" idx="8"/>
          </p:nvPr>
        </p:nvSpPr>
        <p:spPr>
          <a:xfrm>
            <a:off x="4810771" y="3748340"/>
            <a:ext cx="684600" cy="2904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r>
              <a:rPr lang="en" dirty="0"/>
              <a:t>04</a:t>
            </a:r>
            <a:endParaRPr dirty="0"/>
          </a:p>
        </p:txBody>
      </p:sp>
      <p:cxnSp>
        <p:nvCxnSpPr>
          <p:cNvPr id="497" name="Google Shape;497;p70"/>
          <p:cNvCxnSpPr/>
          <p:nvPr/>
        </p:nvCxnSpPr>
        <p:spPr>
          <a:xfrm>
            <a:off x="819525" y="3102205"/>
            <a:ext cx="647100" cy="0"/>
          </a:xfrm>
          <a:prstGeom prst="straightConnector1">
            <a:avLst/>
          </a:prstGeom>
          <a:noFill/>
          <a:ln w="19050" cap="flat" cmpd="sng">
            <a:solidFill>
              <a:schemeClr val="lt1"/>
            </a:solidFill>
            <a:prstDash val="solid"/>
            <a:round/>
            <a:headEnd type="none" w="med" len="med"/>
            <a:tailEnd type="none" w="med" len="med"/>
          </a:ln>
        </p:spPr>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89"/>
                                        </p:tgtEl>
                                        <p:attrNameLst>
                                          <p:attrName>style.visibility</p:attrName>
                                        </p:attrNameLst>
                                      </p:cBhvr>
                                      <p:to>
                                        <p:strVal val="visible"/>
                                      </p:to>
                                    </p:set>
                                    <p:animEffect transition="in" filter="fade">
                                      <p:cBhvr>
                                        <p:cTn id="7" dur="500"/>
                                        <p:tgtEl>
                                          <p:spTgt spid="48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86"/>
                                        </p:tgtEl>
                                        <p:attrNameLst>
                                          <p:attrName>style.visibility</p:attrName>
                                        </p:attrNameLst>
                                      </p:cBhvr>
                                      <p:to>
                                        <p:strVal val="visible"/>
                                      </p:to>
                                    </p:set>
                                    <p:animEffect transition="in" filter="fade">
                                      <p:cBhvr>
                                        <p:cTn id="10" dur="500"/>
                                        <p:tgtEl>
                                          <p:spTgt spid="48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490"/>
                                        </p:tgtEl>
                                        <p:attrNameLst>
                                          <p:attrName>style.visibility</p:attrName>
                                        </p:attrNameLst>
                                      </p:cBhvr>
                                      <p:to>
                                        <p:strVal val="visible"/>
                                      </p:to>
                                    </p:set>
                                    <p:animEffect transition="in" filter="fade">
                                      <p:cBhvr>
                                        <p:cTn id="15" dur="500"/>
                                        <p:tgtEl>
                                          <p:spTgt spid="490"/>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487"/>
                                        </p:tgtEl>
                                        <p:attrNameLst>
                                          <p:attrName>style.visibility</p:attrName>
                                        </p:attrNameLst>
                                      </p:cBhvr>
                                      <p:to>
                                        <p:strVal val="visible"/>
                                      </p:to>
                                    </p:set>
                                    <p:animEffect transition="in" filter="fade">
                                      <p:cBhvr>
                                        <p:cTn id="18" dur="500"/>
                                        <p:tgtEl>
                                          <p:spTgt spid="487"/>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495"/>
                                        </p:tgtEl>
                                        <p:attrNameLst>
                                          <p:attrName>style.visibility</p:attrName>
                                        </p:attrNameLst>
                                      </p:cBhvr>
                                      <p:to>
                                        <p:strVal val="visible"/>
                                      </p:to>
                                    </p:set>
                                    <p:animEffect transition="in" filter="fade">
                                      <p:cBhvr>
                                        <p:cTn id="23" dur="500"/>
                                        <p:tgtEl>
                                          <p:spTgt spid="495"/>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491"/>
                                        </p:tgtEl>
                                        <p:attrNameLst>
                                          <p:attrName>style.visibility</p:attrName>
                                        </p:attrNameLst>
                                      </p:cBhvr>
                                      <p:to>
                                        <p:strVal val="visible"/>
                                      </p:to>
                                    </p:set>
                                    <p:animEffect transition="in" filter="fade">
                                      <p:cBhvr>
                                        <p:cTn id="26" dur="500"/>
                                        <p:tgtEl>
                                          <p:spTgt spid="491"/>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496"/>
                                        </p:tgtEl>
                                        <p:attrNameLst>
                                          <p:attrName>style.visibility</p:attrName>
                                        </p:attrNameLst>
                                      </p:cBhvr>
                                      <p:to>
                                        <p:strVal val="visible"/>
                                      </p:to>
                                    </p:set>
                                    <p:animEffect transition="in" filter="fade">
                                      <p:cBhvr>
                                        <p:cTn id="31" dur="500"/>
                                        <p:tgtEl>
                                          <p:spTgt spid="496"/>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493"/>
                                        </p:tgtEl>
                                        <p:attrNameLst>
                                          <p:attrName>style.visibility</p:attrName>
                                        </p:attrNameLst>
                                      </p:cBhvr>
                                      <p:to>
                                        <p:strVal val="visible"/>
                                      </p:to>
                                    </p:set>
                                    <p:animEffect transition="in" filter="fade">
                                      <p:cBhvr>
                                        <p:cTn id="34" dur="500"/>
                                        <p:tgtEl>
                                          <p:spTgt spid="4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6" grpId="0"/>
      <p:bldP spid="487" grpId="0"/>
      <p:bldP spid="489" grpId="0"/>
      <p:bldP spid="490" grpId="0"/>
      <p:bldP spid="491" grpId="0"/>
      <p:bldP spid="493" grpId="0"/>
      <p:bldP spid="495" grpId="0"/>
      <p:bldP spid="49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725"/>
        <p:cNvGrpSpPr/>
        <p:nvPr/>
      </p:nvGrpSpPr>
      <p:grpSpPr>
        <a:xfrm>
          <a:off x="0" y="0"/>
          <a:ext cx="0" cy="0"/>
          <a:chOff x="0" y="0"/>
          <a:chExt cx="0" cy="0"/>
        </a:xfrm>
      </p:grpSpPr>
      <p:sp>
        <p:nvSpPr>
          <p:cNvPr id="726" name="Google Shape;726;p93"/>
          <p:cNvSpPr txBox="1">
            <a:spLocks noGrp="1"/>
          </p:cNvSpPr>
          <p:nvPr>
            <p:ph type="title"/>
          </p:nvPr>
        </p:nvSpPr>
        <p:spPr>
          <a:xfrm>
            <a:off x="377642" y="1652988"/>
            <a:ext cx="2915423" cy="72745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ru-RU" dirty="0"/>
              <a:t>Глаголы в видовременных формах </a:t>
            </a:r>
            <a:r>
              <a:rPr lang="en-US" dirty="0"/>
              <a:t>Present Perfect </a:t>
            </a:r>
            <a:r>
              <a:rPr lang="ru-RU" dirty="0"/>
              <a:t>и </a:t>
            </a:r>
            <a:br>
              <a:rPr lang="ru-RU" dirty="0"/>
            </a:br>
            <a:r>
              <a:rPr lang="en-US" dirty="0"/>
              <a:t>Past Indefinite</a:t>
            </a:r>
            <a:endParaRPr dirty="0"/>
          </a:p>
        </p:txBody>
      </p:sp>
      <p:sp>
        <p:nvSpPr>
          <p:cNvPr id="728" name="Google Shape;728;p93"/>
          <p:cNvSpPr txBox="1">
            <a:spLocks noGrp="1"/>
          </p:cNvSpPr>
          <p:nvPr>
            <p:ph type="title" idx="2"/>
          </p:nvPr>
        </p:nvSpPr>
        <p:spPr>
          <a:xfrm>
            <a:off x="3789435" y="1828094"/>
            <a:ext cx="2563514" cy="3339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ru-RU" dirty="0"/>
              <a:t>Конструкция с значением будущего времени</a:t>
            </a:r>
            <a:br>
              <a:rPr lang="ru-RU" dirty="0"/>
            </a:br>
            <a:r>
              <a:rPr lang="en-US" dirty="0"/>
              <a:t>to be likely to</a:t>
            </a:r>
            <a:endParaRPr dirty="0"/>
          </a:p>
        </p:txBody>
      </p:sp>
      <p:sp>
        <p:nvSpPr>
          <p:cNvPr id="729" name="Google Shape;729;p93"/>
          <p:cNvSpPr txBox="1">
            <a:spLocks noGrp="1"/>
          </p:cNvSpPr>
          <p:nvPr>
            <p:ph type="subTitle" idx="3"/>
          </p:nvPr>
        </p:nvSpPr>
        <p:spPr>
          <a:xfrm>
            <a:off x="3789435" y="2459361"/>
            <a:ext cx="2221500" cy="333900"/>
          </a:xfrm>
          <a:prstGeom prst="rect">
            <a:avLst/>
          </a:prstGeom>
        </p:spPr>
        <p:txBody>
          <a:bodyPr spcFirstLastPara="1" wrap="square" lIns="91425" tIns="91425" rIns="91425" bIns="91425" anchor="t" anchorCtr="0">
            <a:noAutofit/>
          </a:bodyPr>
          <a:lstStyle/>
          <a:p>
            <a:pPr marL="0" lvl="0" indent="0" algn="just"/>
            <a:r>
              <a:rPr lang="ru-RU" dirty="0">
                <a:latin typeface="Didact Gothic" panose="020B0604020202020204" charset="0"/>
                <a:ea typeface="Calibri" panose="020F0502020204030204" pitchFamily="34" charset="0"/>
              </a:rPr>
              <a:t>‘скорее всего будет’</a:t>
            </a:r>
            <a:endParaRPr dirty="0">
              <a:latin typeface="Didact Gothic" panose="020B0604020202020204" charset="0"/>
            </a:endParaRPr>
          </a:p>
        </p:txBody>
      </p:sp>
      <p:sp>
        <p:nvSpPr>
          <p:cNvPr id="730" name="Google Shape;730;p93"/>
          <p:cNvSpPr txBox="1">
            <a:spLocks noGrp="1"/>
          </p:cNvSpPr>
          <p:nvPr>
            <p:ph type="title" idx="4"/>
          </p:nvPr>
        </p:nvSpPr>
        <p:spPr>
          <a:xfrm>
            <a:off x="1611218" y="3379405"/>
            <a:ext cx="2714701" cy="597742"/>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ru-RU" dirty="0"/>
              <a:t>Адвербиальные конструкции с значением прошедшего времени</a:t>
            </a:r>
            <a:endParaRPr dirty="0"/>
          </a:p>
        </p:txBody>
      </p:sp>
      <p:sp>
        <p:nvSpPr>
          <p:cNvPr id="731" name="Google Shape;731;p93"/>
          <p:cNvSpPr txBox="1">
            <a:spLocks noGrp="1"/>
          </p:cNvSpPr>
          <p:nvPr>
            <p:ph type="subTitle" idx="5"/>
          </p:nvPr>
        </p:nvSpPr>
        <p:spPr>
          <a:xfrm>
            <a:off x="2036659" y="4215721"/>
            <a:ext cx="2221500" cy="588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RU" i="1" dirty="0" err="1">
                <a:effectLst/>
                <a:latin typeface="Didact Gothic" panose="020B0604020202020204" charset="0"/>
                <a:ea typeface="Calibri" panose="020F0502020204030204" pitchFamily="34" charset="0"/>
              </a:rPr>
              <a:t>last</a:t>
            </a:r>
            <a:r>
              <a:rPr lang="ru-RU" i="1" dirty="0">
                <a:effectLst/>
                <a:latin typeface="Didact Gothic" panose="020B0604020202020204" charset="0"/>
                <a:ea typeface="Calibri" panose="020F0502020204030204" pitchFamily="34" charset="0"/>
              </a:rPr>
              <a:t> </a:t>
            </a:r>
            <a:r>
              <a:rPr lang="ru-RU" i="1" dirty="0" err="1">
                <a:effectLst/>
                <a:latin typeface="Didact Gothic" panose="020B0604020202020204" charset="0"/>
                <a:ea typeface="Calibri" panose="020F0502020204030204" pitchFamily="34" charset="0"/>
              </a:rPr>
              <a:t>year</a:t>
            </a:r>
            <a:r>
              <a:rPr lang="ru-RU" dirty="0">
                <a:effectLst/>
                <a:latin typeface="Didact Gothic" panose="020B0604020202020204" charset="0"/>
                <a:ea typeface="Calibri" panose="020F0502020204030204" pitchFamily="34" charset="0"/>
              </a:rPr>
              <a:t> ‘прошлый год’, </a:t>
            </a:r>
            <a:r>
              <a:rPr lang="ru-RU" i="1" dirty="0" err="1">
                <a:effectLst/>
                <a:latin typeface="Didact Gothic" panose="020B0604020202020204" charset="0"/>
                <a:ea typeface="Calibri" panose="020F0502020204030204" pitchFamily="34" charset="0"/>
              </a:rPr>
              <a:t>on</a:t>
            </a:r>
            <a:r>
              <a:rPr lang="ru-RU" i="1" dirty="0">
                <a:effectLst/>
                <a:latin typeface="Didact Gothic" panose="020B0604020202020204" charset="0"/>
                <a:ea typeface="Calibri" panose="020F0502020204030204" pitchFamily="34" charset="0"/>
              </a:rPr>
              <a:t> </a:t>
            </a:r>
            <a:r>
              <a:rPr lang="ru-RU" i="1" dirty="0" err="1">
                <a:effectLst/>
                <a:latin typeface="Didact Gothic" panose="020B0604020202020204" charset="0"/>
                <a:ea typeface="Calibri" panose="020F0502020204030204" pitchFamily="34" charset="0"/>
              </a:rPr>
              <a:t>Monday</a:t>
            </a:r>
            <a:r>
              <a:rPr lang="ru-RU" dirty="0">
                <a:effectLst/>
                <a:latin typeface="Didact Gothic" panose="020B0604020202020204" charset="0"/>
                <a:ea typeface="Calibri" panose="020F0502020204030204" pitchFamily="34" charset="0"/>
              </a:rPr>
              <a:t> ‘в понедельник’</a:t>
            </a:r>
            <a:endParaRPr sz="1100" dirty="0">
              <a:latin typeface="Didact Gothic" panose="020B0604020202020204" charset="0"/>
            </a:endParaRPr>
          </a:p>
        </p:txBody>
      </p:sp>
      <p:sp>
        <p:nvSpPr>
          <p:cNvPr id="732" name="Google Shape;732;p93"/>
          <p:cNvSpPr txBox="1">
            <a:spLocks noGrp="1"/>
          </p:cNvSpPr>
          <p:nvPr>
            <p:ph type="title" idx="6"/>
          </p:nvPr>
        </p:nvSpPr>
        <p:spPr>
          <a:xfrm>
            <a:off x="5173116" y="3192666"/>
            <a:ext cx="2359666" cy="835499"/>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ru-RU" dirty="0"/>
              <a:t>Адвербиальные конструкции с значением будущего времени</a:t>
            </a:r>
            <a:endParaRPr dirty="0"/>
          </a:p>
        </p:txBody>
      </p:sp>
      <p:sp>
        <p:nvSpPr>
          <p:cNvPr id="733" name="Google Shape;733;p93"/>
          <p:cNvSpPr txBox="1">
            <a:spLocks noGrp="1"/>
          </p:cNvSpPr>
          <p:nvPr>
            <p:ph type="subTitle" idx="7"/>
          </p:nvPr>
        </p:nvSpPr>
        <p:spPr>
          <a:xfrm>
            <a:off x="4905259" y="4117104"/>
            <a:ext cx="3265870" cy="588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RU" i="1" dirty="0" err="1">
                <a:effectLst/>
                <a:latin typeface="Didact Gothic" panose="020B0604020202020204" charset="0"/>
                <a:ea typeface="Calibri" panose="020F0502020204030204" pitchFamily="34" charset="0"/>
              </a:rPr>
              <a:t>over</a:t>
            </a:r>
            <a:r>
              <a:rPr lang="ru-RU" i="1" dirty="0">
                <a:effectLst/>
                <a:latin typeface="Didact Gothic" panose="020B0604020202020204" charset="0"/>
                <a:ea typeface="Calibri" panose="020F0502020204030204" pitchFamily="34" charset="0"/>
              </a:rPr>
              <a:t> </a:t>
            </a:r>
            <a:r>
              <a:rPr lang="ru-RU" i="1" dirty="0" err="1">
                <a:effectLst/>
                <a:latin typeface="Didact Gothic" panose="020B0604020202020204" charset="0"/>
                <a:ea typeface="Calibri" panose="020F0502020204030204" pitchFamily="34" charset="0"/>
              </a:rPr>
              <a:t>the</a:t>
            </a:r>
            <a:r>
              <a:rPr lang="ru-RU" i="1" dirty="0">
                <a:effectLst/>
                <a:latin typeface="Didact Gothic" panose="020B0604020202020204" charset="0"/>
                <a:ea typeface="Calibri" panose="020F0502020204030204" pitchFamily="34" charset="0"/>
              </a:rPr>
              <a:t> </a:t>
            </a:r>
            <a:r>
              <a:rPr lang="ru-RU" i="1" dirty="0" err="1">
                <a:effectLst/>
                <a:latin typeface="Didact Gothic" panose="020B0604020202020204" charset="0"/>
                <a:ea typeface="Calibri" panose="020F0502020204030204" pitchFamily="34" charset="0"/>
              </a:rPr>
              <a:t>next</a:t>
            </a:r>
            <a:r>
              <a:rPr lang="ru-RU" i="1" dirty="0">
                <a:effectLst/>
                <a:latin typeface="Didact Gothic" panose="020B0604020202020204" charset="0"/>
                <a:ea typeface="Calibri" panose="020F0502020204030204" pitchFamily="34" charset="0"/>
              </a:rPr>
              <a:t> </a:t>
            </a:r>
            <a:r>
              <a:rPr lang="ru-RU" i="1" dirty="0" err="1">
                <a:effectLst/>
                <a:latin typeface="Didact Gothic" panose="020B0604020202020204" charset="0"/>
                <a:ea typeface="Calibri" panose="020F0502020204030204" pitchFamily="34" charset="0"/>
              </a:rPr>
              <a:t>two</a:t>
            </a:r>
            <a:r>
              <a:rPr lang="ru-RU" i="1" dirty="0">
                <a:effectLst/>
                <a:latin typeface="Didact Gothic" panose="020B0604020202020204" charset="0"/>
                <a:ea typeface="Calibri" panose="020F0502020204030204" pitchFamily="34" charset="0"/>
              </a:rPr>
              <a:t> </a:t>
            </a:r>
            <a:r>
              <a:rPr lang="ru-RU" i="1" dirty="0" err="1">
                <a:effectLst/>
                <a:latin typeface="Didact Gothic" panose="020B0604020202020204" charset="0"/>
                <a:ea typeface="Calibri" panose="020F0502020204030204" pitchFamily="34" charset="0"/>
              </a:rPr>
              <a:t>years</a:t>
            </a:r>
            <a:r>
              <a:rPr lang="ru-RU" dirty="0">
                <a:effectLst/>
                <a:latin typeface="Didact Gothic" panose="020B0604020202020204" charset="0"/>
                <a:ea typeface="Calibri" panose="020F0502020204030204" pitchFamily="34" charset="0"/>
              </a:rPr>
              <a:t> ‘в течение следующих двух лет’, </a:t>
            </a:r>
            <a:r>
              <a:rPr lang="en-US" i="1" dirty="0">
                <a:effectLst/>
                <a:latin typeface="Didact Gothic" panose="020B0604020202020204" charset="0"/>
                <a:ea typeface="Calibri" panose="020F0502020204030204" pitchFamily="34" charset="0"/>
              </a:rPr>
              <a:t>in the near future</a:t>
            </a:r>
            <a:r>
              <a:rPr lang="ru-RU" dirty="0">
                <a:effectLst/>
                <a:latin typeface="Didact Gothic" panose="020B0604020202020204" charset="0"/>
                <a:ea typeface="Calibri" panose="020F0502020204030204" pitchFamily="34" charset="0"/>
              </a:rPr>
              <a:t> ‘в ближайшем будущем’</a:t>
            </a:r>
            <a:endParaRPr sz="1100" dirty="0">
              <a:latin typeface="Didact Gothic" panose="020B0604020202020204" charset="0"/>
            </a:endParaRPr>
          </a:p>
        </p:txBody>
      </p:sp>
      <p:sp>
        <p:nvSpPr>
          <p:cNvPr id="734" name="Google Shape;734;p93"/>
          <p:cNvSpPr/>
          <p:nvPr/>
        </p:nvSpPr>
        <p:spPr>
          <a:xfrm rot="5400000">
            <a:off x="-169858" y="1886963"/>
            <a:ext cx="835500" cy="259500"/>
          </a:xfrm>
          <a:prstGeom prst="triangle">
            <a:avLst>
              <a:gd name="adj" fmla="val 50000"/>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5" name="Google Shape;735;p93"/>
          <p:cNvSpPr/>
          <p:nvPr/>
        </p:nvSpPr>
        <p:spPr>
          <a:xfrm rot="5400000">
            <a:off x="4487509" y="3429647"/>
            <a:ext cx="835500" cy="259500"/>
          </a:xfrm>
          <a:prstGeom prst="triangle">
            <a:avLst>
              <a:gd name="adj" fmla="val 5000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6" name="Google Shape;736;p93"/>
          <p:cNvSpPr/>
          <p:nvPr/>
        </p:nvSpPr>
        <p:spPr>
          <a:xfrm rot="5400000">
            <a:off x="1015600" y="3429647"/>
            <a:ext cx="835500" cy="259500"/>
          </a:xfrm>
          <a:prstGeom prst="triangle">
            <a:avLst>
              <a:gd name="adj" fmla="val 5000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7" name="Google Shape;737;p93"/>
          <p:cNvSpPr/>
          <p:nvPr/>
        </p:nvSpPr>
        <p:spPr>
          <a:xfrm rot="5400000">
            <a:off x="3247009" y="1876587"/>
            <a:ext cx="835500" cy="259500"/>
          </a:xfrm>
          <a:prstGeom prst="triangle">
            <a:avLst>
              <a:gd name="adj" fmla="val 50000"/>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738" name="Google Shape;738;p93"/>
          <p:cNvCxnSpPr/>
          <p:nvPr/>
        </p:nvCxnSpPr>
        <p:spPr>
          <a:xfrm>
            <a:off x="4128409" y="1313930"/>
            <a:ext cx="647100" cy="0"/>
          </a:xfrm>
          <a:prstGeom prst="straightConnector1">
            <a:avLst/>
          </a:prstGeom>
          <a:noFill/>
          <a:ln w="19050" cap="flat" cmpd="sng">
            <a:solidFill>
              <a:schemeClr val="dk1"/>
            </a:solidFill>
            <a:prstDash val="solid"/>
            <a:round/>
            <a:headEnd type="none" w="med" len="med"/>
            <a:tailEnd type="none" w="med" len="med"/>
          </a:ln>
        </p:spPr>
      </p:cxnSp>
      <p:sp>
        <p:nvSpPr>
          <p:cNvPr id="739" name="Google Shape;739;p93"/>
          <p:cNvSpPr txBox="1">
            <a:spLocks noGrp="1"/>
          </p:cNvSpPr>
          <p:nvPr>
            <p:ph type="title" idx="8"/>
          </p:nvPr>
        </p:nvSpPr>
        <p:spPr>
          <a:xfrm>
            <a:off x="716550" y="266505"/>
            <a:ext cx="7710900" cy="528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ru-RU" dirty="0"/>
              <a:t>Языковые средства актуализации КТБ «Введение в тему»</a:t>
            </a:r>
            <a:endParaRPr dirty="0"/>
          </a:p>
        </p:txBody>
      </p:sp>
      <p:sp>
        <p:nvSpPr>
          <p:cNvPr id="16" name="Google Shape;732;p93">
            <a:extLst>
              <a:ext uri="{FF2B5EF4-FFF2-40B4-BE49-F238E27FC236}">
                <a16:creationId xmlns:a16="http://schemas.microsoft.com/office/drawing/2014/main" id="{EEBBE1EF-9AE7-4C90-9E52-245FB7B19B09}"/>
              </a:ext>
            </a:extLst>
          </p:cNvPr>
          <p:cNvSpPr txBox="1">
            <a:spLocks/>
          </p:cNvSpPr>
          <p:nvPr/>
        </p:nvSpPr>
        <p:spPr>
          <a:xfrm>
            <a:off x="6826373" y="1457505"/>
            <a:ext cx="2426972" cy="964155"/>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1800"/>
              <a:buFont typeface="Julius Sans One"/>
              <a:buNone/>
              <a:defRPr sz="1800" b="1" i="0" u="none" strike="noStrike" cap="none">
                <a:solidFill>
                  <a:schemeClr val="dk1"/>
                </a:solidFill>
                <a:latin typeface="Julius Sans One"/>
                <a:ea typeface="Julius Sans One"/>
                <a:cs typeface="Julius Sans One"/>
                <a:sym typeface="Julius Sans One"/>
              </a:defRPr>
            </a:lvl1pPr>
            <a:lvl2pPr marR="0" lvl="1" algn="l" rtl="0">
              <a:lnSpc>
                <a:spcPct val="100000"/>
              </a:lnSpc>
              <a:spcBef>
                <a:spcPts val="0"/>
              </a:spcBef>
              <a:spcAft>
                <a:spcPts val="0"/>
              </a:spcAft>
              <a:buClr>
                <a:schemeClr val="dk1"/>
              </a:buClr>
              <a:buSzPts val="1800"/>
              <a:buFont typeface="Julius Sans One"/>
              <a:buNone/>
              <a:defRPr sz="1800" b="0" i="0" u="none" strike="noStrike" cap="none">
                <a:solidFill>
                  <a:schemeClr val="dk1"/>
                </a:solidFill>
                <a:latin typeface="Julius Sans One"/>
                <a:ea typeface="Julius Sans One"/>
                <a:cs typeface="Julius Sans One"/>
                <a:sym typeface="Julius Sans One"/>
              </a:defRPr>
            </a:lvl2pPr>
            <a:lvl3pPr marR="0" lvl="2" algn="l" rtl="0">
              <a:lnSpc>
                <a:spcPct val="100000"/>
              </a:lnSpc>
              <a:spcBef>
                <a:spcPts val="0"/>
              </a:spcBef>
              <a:spcAft>
                <a:spcPts val="0"/>
              </a:spcAft>
              <a:buClr>
                <a:schemeClr val="dk1"/>
              </a:buClr>
              <a:buSzPts val="1800"/>
              <a:buFont typeface="Julius Sans One"/>
              <a:buNone/>
              <a:defRPr sz="1800" b="0" i="0" u="none" strike="noStrike" cap="none">
                <a:solidFill>
                  <a:schemeClr val="dk1"/>
                </a:solidFill>
                <a:latin typeface="Julius Sans One"/>
                <a:ea typeface="Julius Sans One"/>
                <a:cs typeface="Julius Sans One"/>
                <a:sym typeface="Julius Sans One"/>
              </a:defRPr>
            </a:lvl3pPr>
            <a:lvl4pPr marR="0" lvl="3" algn="l" rtl="0">
              <a:lnSpc>
                <a:spcPct val="100000"/>
              </a:lnSpc>
              <a:spcBef>
                <a:spcPts val="0"/>
              </a:spcBef>
              <a:spcAft>
                <a:spcPts val="0"/>
              </a:spcAft>
              <a:buClr>
                <a:schemeClr val="dk1"/>
              </a:buClr>
              <a:buSzPts val="1800"/>
              <a:buFont typeface="Julius Sans One"/>
              <a:buNone/>
              <a:defRPr sz="1800" b="0" i="0" u="none" strike="noStrike" cap="none">
                <a:solidFill>
                  <a:schemeClr val="dk1"/>
                </a:solidFill>
                <a:latin typeface="Julius Sans One"/>
                <a:ea typeface="Julius Sans One"/>
                <a:cs typeface="Julius Sans One"/>
                <a:sym typeface="Julius Sans One"/>
              </a:defRPr>
            </a:lvl4pPr>
            <a:lvl5pPr marR="0" lvl="4" algn="l" rtl="0">
              <a:lnSpc>
                <a:spcPct val="100000"/>
              </a:lnSpc>
              <a:spcBef>
                <a:spcPts val="0"/>
              </a:spcBef>
              <a:spcAft>
                <a:spcPts val="0"/>
              </a:spcAft>
              <a:buClr>
                <a:schemeClr val="dk1"/>
              </a:buClr>
              <a:buSzPts val="1800"/>
              <a:buFont typeface="Julius Sans One"/>
              <a:buNone/>
              <a:defRPr sz="1800" b="0" i="0" u="none" strike="noStrike" cap="none">
                <a:solidFill>
                  <a:schemeClr val="dk1"/>
                </a:solidFill>
                <a:latin typeface="Julius Sans One"/>
                <a:ea typeface="Julius Sans One"/>
                <a:cs typeface="Julius Sans One"/>
                <a:sym typeface="Julius Sans One"/>
              </a:defRPr>
            </a:lvl5pPr>
            <a:lvl6pPr marR="0" lvl="5" algn="l" rtl="0">
              <a:lnSpc>
                <a:spcPct val="100000"/>
              </a:lnSpc>
              <a:spcBef>
                <a:spcPts val="0"/>
              </a:spcBef>
              <a:spcAft>
                <a:spcPts val="0"/>
              </a:spcAft>
              <a:buClr>
                <a:schemeClr val="dk1"/>
              </a:buClr>
              <a:buSzPts val="1800"/>
              <a:buFont typeface="Julius Sans One"/>
              <a:buNone/>
              <a:defRPr sz="1800" b="0" i="0" u="none" strike="noStrike" cap="none">
                <a:solidFill>
                  <a:schemeClr val="dk1"/>
                </a:solidFill>
                <a:latin typeface="Julius Sans One"/>
                <a:ea typeface="Julius Sans One"/>
                <a:cs typeface="Julius Sans One"/>
                <a:sym typeface="Julius Sans One"/>
              </a:defRPr>
            </a:lvl6pPr>
            <a:lvl7pPr marR="0" lvl="6" algn="l" rtl="0">
              <a:lnSpc>
                <a:spcPct val="100000"/>
              </a:lnSpc>
              <a:spcBef>
                <a:spcPts val="0"/>
              </a:spcBef>
              <a:spcAft>
                <a:spcPts val="0"/>
              </a:spcAft>
              <a:buClr>
                <a:schemeClr val="dk1"/>
              </a:buClr>
              <a:buSzPts val="1800"/>
              <a:buFont typeface="Julius Sans One"/>
              <a:buNone/>
              <a:defRPr sz="1800" b="0" i="0" u="none" strike="noStrike" cap="none">
                <a:solidFill>
                  <a:schemeClr val="dk1"/>
                </a:solidFill>
                <a:latin typeface="Julius Sans One"/>
                <a:ea typeface="Julius Sans One"/>
                <a:cs typeface="Julius Sans One"/>
                <a:sym typeface="Julius Sans One"/>
              </a:defRPr>
            </a:lvl7pPr>
            <a:lvl8pPr marR="0" lvl="7" algn="l" rtl="0">
              <a:lnSpc>
                <a:spcPct val="100000"/>
              </a:lnSpc>
              <a:spcBef>
                <a:spcPts val="0"/>
              </a:spcBef>
              <a:spcAft>
                <a:spcPts val="0"/>
              </a:spcAft>
              <a:buClr>
                <a:schemeClr val="dk1"/>
              </a:buClr>
              <a:buSzPts val="1800"/>
              <a:buFont typeface="Julius Sans One"/>
              <a:buNone/>
              <a:defRPr sz="1800" b="0" i="0" u="none" strike="noStrike" cap="none">
                <a:solidFill>
                  <a:schemeClr val="dk1"/>
                </a:solidFill>
                <a:latin typeface="Julius Sans One"/>
                <a:ea typeface="Julius Sans One"/>
                <a:cs typeface="Julius Sans One"/>
                <a:sym typeface="Julius Sans One"/>
              </a:defRPr>
            </a:lvl8pPr>
            <a:lvl9pPr marR="0" lvl="8" algn="l" rtl="0">
              <a:lnSpc>
                <a:spcPct val="100000"/>
              </a:lnSpc>
              <a:spcBef>
                <a:spcPts val="0"/>
              </a:spcBef>
              <a:spcAft>
                <a:spcPts val="0"/>
              </a:spcAft>
              <a:buClr>
                <a:schemeClr val="dk1"/>
              </a:buClr>
              <a:buSzPts val="1800"/>
              <a:buFont typeface="Julius Sans One"/>
              <a:buNone/>
              <a:defRPr sz="1800" b="0" i="0" u="none" strike="noStrike" cap="none">
                <a:solidFill>
                  <a:schemeClr val="dk1"/>
                </a:solidFill>
                <a:latin typeface="Julius Sans One"/>
                <a:ea typeface="Julius Sans One"/>
                <a:cs typeface="Julius Sans One"/>
                <a:sym typeface="Julius Sans One"/>
              </a:defRPr>
            </a:lvl9pPr>
          </a:lstStyle>
          <a:p>
            <a:r>
              <a:rPr lang="ru-RU" sz="1600" dirty="0"/>
              <a:t>Лексические единицы с значением необходимости действий</a:t>
            </a:r>
            <a:endParaRPr lang="en-GB" sz="1600" dirty="0"/>
          </a:p>
        </p:txBody>
      </p:sp>
      <p:sp>
        <p:nvSpPr>
          <p:cNvPr id="17" name="Google Shape;733;p93">
            <a:extLst>
              <a:ext uri="{FF2B5EF4-FFF2-40B4-BE49-F238E27FC236}">
                <a16:creationId xmlns:a16="http://schemas.microsoft.com/office/drawing/2014/main" id="{B38F6541-6B8E-4A4E-99A4-2F3206F64AEE}"/>
              </a:ext>
            </a:extLst>
          </p:cNvPr>
          <p:cNvSpPr txBox="1">
            <a:spLocks/>
          </p:cNvSpPr>
          <p:nvPr/>
        </p:nvSpPr>
        <p:spPr>
          <a:xfrm>
            <a:off x="7070982" y="2320781"/>
            <a:ext cx="2221500" cy="5883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l" rtl="0">
              <a:lnSpc>
                <a:spcPct val="100000"/>
              </a:lnSpc>
              <a:spcBef>
                <a:spcPts val="0"/>
              </a:spcBef>
              <a:spcAft>
                <a:spcPts val="0"/>
              </a:spcAft>
              <a:buClr>
                <a:schemeClr val="dk1"/>
              </a:buClr>
              <a:buSzPts val="1400"/>
              <a:buFont typeface="Didact Gothic"/>
              <a:buNone/>
              <a:defRPr sz="1400" b="0" i="0" u="none" strike="noStrike" cap="none">
                <a:solidFill>
                  <a:schemeClr val="dk1"/>
                </a:solidFill>
                <a:latin typeface="Didact Gothic"/>
                <a:ea typeface="Didact Gothic"/>
                <a:cs typeface="Didact Gothic"/>
                <a:sym typeface="Didact Gothic"/>
              </a:defRPr>
            </a:lvl1pPr>
            <a:lvl2pPr marL="914400" marR="0" lvl="1" indent="-317500" algn="l" rtl="0">
              <a:lnSpc>
                <a:spcPct val="100000"/>
              </a:lnSpc>
              <a:spcBef>
                <a:spcPts val="0"/>
              </a:spcBef>
              <a:spcAft>
                <a:spcPts val="0"/>
              </a:spcAft>
              <a:buClr>
                <a:schemeClr val="dk1"/>
              </a:buClr>
              <a:buSzPts val="1400"/>
              <a:buFont typeface="Didact Gothic"/>
              <a:buNone/>
              <a:defRPr sz="1400" b="0" i="0" u="none" strike="noStrike" cap="none">
                <a:solidFill>
                  <a:schemeClr val="dk1"/>
                </a:solidFill>
                <a:latin typeface="Didact Gothic"/>
                <a:ea typeface="Didact Gothic"/>
                <a:cs typeface="Didact Gothic"/>
                <a:sym typeface="Didact Gothic"/>
              </a:defRPr>
            </a:lvl2pPr>
            <a:lvl3pPr marL="1371600" marR="0" lvl="2" indent="-317500" algn="l" rtl="0">
              <a:lnSpc>
                <a:spcPct val="100000"/>
              </a:lnSpc>
              <a:spcBef>
                <a:spcPts val="0"/>
              </a:spcBef>
              <a:spcAft>
                <a:spcPts val="0"/>
              </a:spcAft>
              <a:buClr>
                <a:schemeClr val="dk1"/>
              </a:buClr>
              <a:buSzPts val="1400"/>
              <a:buFont typeface="Didact Gothic"/>
              <a:buNone/>
              <a:defRPr sz="1400" b="0" i="0" u="none" strike="noStrike" cap="none">
                <a:solidFill>
                  <a:schemeClr val="dk1"/>
                </a:solidFill>
                <a:latin typeface="Didact Gothic"/>
                <a:ea typeface="Didact Gothic"/>
                <a:cs typeface="Didact Gothic"/>
                <a:sym typeface="Didact Gothic"/>
              </a:defRPr>
            </a:lvl3pPr>
            <a:lvl4pPr marL="1828800" marR="0" lvl="3" indent="-317500" algn="l" rtl="0">
              <a:lnSpc>
                <a:spcPct val="100000"/>
              </a:lnSpc>
              <a:spcBef>
                <a:spcPts val="0"/>
              </a:spcBef>
              <a:spcAft>
                <a:spcPts val="0"/>
              </a:spcAft>
              <a:buClr>
                <a:schemeClr val="dk1"/>
              </a:buClr>
              <a:buSzPts val="1400"/>
              <a:buFont typeface="Didact Gothic"/>
              <a:buNone/>
              <a:defRPr sz="1400" b="0" i="0" u="none" strike="noStrike" cap="none">
                <a:solidFill>
                  <a:schemeClr val="dk1"/>
                </a:solidFill>
                <a:latin typeface="Didact Gothic"/>
                <a:ea typeface="Didact Gothic"/>
                <a:cs typeface="Didact Gothic"/>
                <a:sym typeface="Didact Gothic"/>
              </a:defRPr>
            </a:lvl4pPr>
            <a:lvl5pPr marL="2286000" marR="0" lvl="4" indent="-317500" algn="l" rtl="0">
              <a:lnSpc>
                <a:spcPct val="100000"/>
              </a:lnSpc>
              <a:spcBef>
                <a:spcPts val="0"/>
              </a:spcBef>
              <a:spcAft>
                <a:spcPts val="0"/>
              </a:spcAft>
              <a:buClr>
                <a:schemeClr val="dk1"/>
              </a:buClr>
              <a:buSzPts val="1400"/>
              <a:buFont typeface="Didact Gothic"/>
              <a:buNone/>
              <a:defRPr sz="1400" b="0" i="0" u="none" strike="noStrike" cap="none">
                <a:solidFill>
                  <a:schemeClr val="dk1"/>
                </a:solidFill>
                <a:latin typeface="Didact Gothic"/>
                <a:ea typeface="Didact Gothic"/>
                <a:cs typeface="Didact Gothic"/>
                <a:sym typeface="Didact Gothic"/>
              </a:defRPr>
            </a:lvl5pPr>
            <a:lvl6pPr marL="2743200" marR="0" lvl="5" indent="-317500" algn="l" rtl="0">
              <a:lnSpc>
                <a:spcPct val="100000"/>
              </a:lnSpc>
              <a:spcBef>
                <a:spcPts val="0"/>
              </a:spcBef>
              <a:spcAft>
                <a:spcPts val="0"/>
              </a:spcAft>
              <a:buClr>
                <a:schemeClr val="dk1"/>
              </a:buClr>
              <a:buSzPts val="1400"/>
              <a:buFont typeface="Didact Gothic"/>
              <a:buNone/>
              <a:defRPr sz="1400" b="0" i="0" u="none" strike="noStrike" cap="none">
                <a:solidFill>
                  <a:schemeClr val="dk1"/>
                </a:solidFill>
                <a:latin typeface="Didact Gothic"/>
                <a:ea typeface="Didact Gothic"/>
                <a:cs typeface="Didact Gothic"/>
                <a:sym typeface="Didact Gothic"/>
              </a:defRPr>
            </a:lvl6pPr>
            <a:lvl7pPr marL="3200400" marR="0" lvl="6" indent="-317500" algn="l" rtl="0">
              <a:lnSpc>
                <a:spcPct val="100000"/>
              </a:lnSpc>
              <a:spcBef>
                <a:spcPts val="0"/>
              </a:spcBef>
              <a:spcAft>
                <a:spcPts val="0"/>
              </a:spcAft>
              <a:buClr>
                <a:schemeClr val="dk1"/>
              </a:buClr>
              <a:buSzPts val="1400"/>
              <a:buFont typeface="Didact Gothic"/>
              <a:buNone/>
              <a:defRPr sz="1400" b="0" i="0" u="none" strike="noStrike" cap="none">
                <a:solidFill>
                  <a:schemeClr val="dk1"/>
                </a:solidFill>
                <a:latin typeface="Didact Gothic"/>
                <a:ea typeface="Didact Gothic"/>
                <a:cs typeface="Didact Gothic"/>
                <a:sym typeface="Didact Gothic"/>
              </a:defRPr>
            </a:lvl7pPr>
            <a:lvl8pPr marL="3657600" marR="0" lvl="7" indent="-317500" algn="l" rtl="0">
              <a:lnSpc>
                <a:spcPct val="100000"/>
              </a:lnSpc>
              <a:spcBef>
                <a:spcPts val="0"/>
              </a:spcBef>
              <a:spcAft>
                <a:spcPts val="0"/>
              </a:spcAft>
              <a:buClr>
                <a:schemeClr val="dk1"/>
              </a:buClr>
              <a:buSzPts val="1400"/>
              <a:buFont typeface="Didact Gothic"/>
              <a:buNone/>
              <a:defRPr sz="1400" b="0" i="0" u="none" strike="noStrike" cap="none">
                <a:solidFill>
                  <a:schemeClr val="dk1"/>
                </a:solidFill>
                <a:latin typeface="Didact Gothic"/>
                <a:ea typeface="Didact Gothic"/>
                <a:cs typeface="Didact Gothic"/>
                <a:sym typeface="Didact Gothic"/>
              </a:defRPr>
            </a:lvl8pPr>
            <a:lvl9pPr marL="4114800" marR="0" lvl="8" indent="-317500" algn="l" rtl="0">
              <a:lnSpc>
                <a:spcPct val="100000"/>
              </a:lnSpc>
              <a:spcBef>
                <a:spcPts val="0"/>
              </a:spcBef>
              <a:spcAft>
                <a:spcPts val="0"/>
              </a:spcAft>
              <a:buClr>
                <a:schemeClr val="dk1"/>
              </a:buClr>
              <a:buSzPts val="1400"/>
              <a:buFont typeface="Didact Gothic"/>
              <a:buNone/>
              <a:defRPr sz="1400" b="0" i="0" u="none" strike="noStrike" cap="none">
                <a:solidFill>
                  <a:schemeClr val="dk1"/>
                </a:solidFill>
                <a:latin typeface="Didact Gothic"/>
                <a:ea typeface="Didact Gothic"/>
                <a:cs typeface="Didact Gothic"/>
                <a:sym typeface="Didact Gothic"/>
              </a:defRPr>
            </a:lvl9pPr>
          </a:lstStyle>
          <a:p>
            <a:pPr marL="0" indent="0"/>
            <a:r>
              <a:rPr lang="ru-RU" i="1" dirty="0" err="1">
                <a:effectLst/>
                <a:latin typeface="Didact Gothic" panose="020B0604020202020204" charset="0"/>
                <a:ea typeface="Calibri" panose="020F0502020204030204" pitchFamily="34" charset="0"/>
              </a:rPr>
              <a:t>to</a:t>
            </a:r>
            <a:r>
              <a:rPr lang="ru-RU" i="1" dirty="0">
                <a:effectLst/>
                <a:latin typeface="Didact Gothic" panose="020B0604020202020204" charset="0"/>
                <a:ea typeface="Calibri" panose="020F0502020204030204" pitchFamily="34" charset="0"/>
              </a:rPr>
              <a:t> </a:t>
            </a:r>
            <a:r>
              <a:rPr lang="ru-RU" i="1" dirty="0" err="1">
                <a:effectLst/>
                <a:latin typeface="Didact Gothic" panose="020B0604020202020204" charset="0"/>
                <a:ea typeface="Calibri" panose="020F0502020204030204" pitchFamily="34" charset="0"/>
              </a:rPr>
              <a:t>require</a:t>
            </a:r>
            <a:r>
              <a:rPr lang="ru-RU" dirty="0">
                <a:effectLst/>
                <a:latin typeface="Didact Gothic" panose="020B0604020202020204" charset="0"/>
                <a:ea typeface="Calibri" panose="020F0502020204030204" pitchFamily="34" charset="0"/>
              </a:rPr>
              <a:t> ‘требовать’, </a:t>
            </a:r>
            <a:r>
              <a:rPr lang="ru-RU" i="1" dirty="0" err="1">
                <a:effectLst/>
                <a:latin typeface="Didact Gothic" panose="020B0604020202020204" charset="0"/>
                <a:ea typeface="Calibri" panose="020F0502020204030204" pitchFamily="34" charset="0"/>
              </a:rPr>
              <a:t>to</a:t>
            </a:r>
            <a:r>
              <a:rPr lang="ru-RU" i="1" dirty="0">
                <a:effectLst/>
                <a:latin typeface="Didact Gothic" panose="020B0604020202020204" charset="0"/>
                <a:ea typeface="Calibri" panose="020F0502020204030204" pitchFamily="34" charset="0"/>
              </a:rPr>
              <a:t> </a:t>
            </a:r>
            <a:r>
              <a:rPr lang="ru-RU" i="1" dirty="0" err="1">
                <a:effectLst/>
                <a:latin typeface="Didact Gothic" panose="020B0604020202020204" charset="0"/>
                <a:ea typeface="Calibri" panose="020F0502020204030204" pitchFamily="34" charset="0"/>
              </a:rPr>
              <a:t>need</a:t>
            </a:r>
            <a:r>
              <a:rPr lang="ru-RU" dirty="0">
                <a:effectLst/>
                <a:latin typeface="Didact Gothic" panose="020B0604020202020204" charset="0"/>
                <a:ea typeface="Calibri" panose="020F0502020204030204" pitchFamily="34" charset="0"/>
              </a:rPr>
              <a:t> ‘нуждаться’</a:t>
            </a:r>
            <a:endParaRPr lang="en-US" sz="1100" dirty="0">
              <a:latin typeface="Didact Gothic" panose="020B0604020202020204" charset="0"/>
            </a:endParaRPr>
          </a:p>
        </p:txBody>
      </p:sp>
      <p:sp>
        <p:nvSpPr>
          <p:cNvPr id="18" name="Google Shape;737;p93">
            <a:extLst>
              <a:ext uri="{FF2B5EF4-FFF2-40B4-BE49-F238E27FC236}">
                <a16:creationId xmlns:a16="http://schemas.microsoft.com/office/drawing/2014/main" id="{4946F9CD-FED9-46D9-BAA2-B979517C05D9}"/>
              </a:ext>
            </a:extLst>
          </p:cNvPr>
          <p:cNvSpPr/>
          <p:nvPr/>
        </p:nvSpPr>
        <p:spPr>
          <a:xfrm rot="5400000">
            <a:off x="6276019" y="1861936"/>
            <a:ext cx="835500" cy="289944"/>
          </a:xfrm>
          <a:prstGeom prst="triangle">
            <a:avLst>
              <a:gd name="adj" fmla="val 50000"/>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34"/>
                                        </p:tgtEl>
                                        <p:attrNameLst>
                                          <p:attrName>style.visibility</p:attrName>
                                        </p:attrNameLst>
                                      </p:cBhvr>
                                      <p:to>
                                        <p:strVal val="visible"/>
                                      </p:to>
                                    </p:set>
                                    <p:animEffect transition="in" filter="fade">
                                      <p:cBhvr>
                                        <p:cTn id="7" dur="500"/>
                                        <p:tgtEl>
                                          <p:spTgt spid="73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26"/>
                                        </p:tgtEl>
                                        <p:attrNameLst>
                                          <p:attrName>style.visibility</p:attrName>
                                        </p:attrNameLst>
                                      </p:cBhvr>
                                      <p:to>
                                        <p:strVal val="visible"/>
                                      </p:to>
                                    </p:set>
                                    <p:animEffect transition="in" filter="fade">
                                      <p:cBhvr>
                                        <p:cTn id="10" dur="500"/>
                                        <p:tgtEl>
                                          <p:spTgt spid="72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736"/>
                                        </p:tgtEl>
                                        <p:attrNameLst>
                                          <p:attrName>style.visibility</p:attrName>
                                        </p:attrNameLst>
                                      </p:cBhvr>
                                      <p:to>
                                        <p:strVal val="visible"/>
                                      </p:to>
                                    </p:set>
                                    <p:animEffect transition="in" filter="fade">
                                      <p:cBhvr>
                                        <p:cTn id="15" dur="500"/>
                                        <p:tgtEl>
                                          <p:spTgt spid="736"/>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730"/>
                                        </p:tgtEl>
                                        <p:attrNameLst>
                                          <p:attrName>style.visibility</p:attrName>
                                        </p:attrNameLst>
                                      </p:cBhvr>
                                      <p:to>
                                        <p:strVal val="visible"/>
                                      </p:to>
                                    </p:set>
                                    <p:animEffect transition="in" filter="fade">
                                      <p:cBhvr>
                                        <p:cTn id="18" dur="500"/>
                                        <p:tgtEl>
                                          <p:spTgt spid="730"/>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731">
                                            <p:txEl>
                                              <p:pRg st="0" end="0"/>
                                            </p:txEl>
                                          </p:spTgt>
                                        </p:tgtEl>
                                        <p:attrNameLst>
                                          <p:attrName>style.visibility</p:attrName>
                                        </p:attrNameLst>
                                      </p:cBhvr>
                                      <p:to>
                                        <p:strVal val="visible"/>
                                      </p:to>
                                    </p:set>
                                    <p:animEffect transition="in" filter="fade">
                                      <p:cBhvr>
                                        <p:cTn id="21" dur="500"/>
                                        <p:tgtEl>
                                          <p:spTgt spid="731">
                                            <p:txEl>
                                              <p:pRg st="0" end="0"/>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737"/>
                                        </p:tgtEl>
                                        <p:attrNameLst>
                                          <p:attrName>style.visibility</p:attrName>
                                        </p:attrNameLst>
                                      </p:cBhvr>
                                      <p:to>
                                        <p:strVal val="visible"/>
                                      </p:to>
                                    </p:set>
                                    <p:animEffect transition="in" filter="fade">
                                      <p:cBhvr>
                                        <p:cTn id="26" dur="500"/>
                                        <p:tgtEl>
                                          <p:spTgt spid="737"/>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728"/>
                                        </p:tgtEl>
                                        <p:attrNameLst>
                                          <p:attrName>style.visibility</p:attrName>
                                        </p:attrNameLst>
                                      </p:cBhvr>
                                      <p:to>
                                        <p:strVal val="visible"/>
                                      </p:to>
                                    </p:set>
                                    <p:animEffect transition="in" filter="fade">
                                      <p:cBhvr>
                                        <p:cTn id="29" dur="500"/>
                                        <p:tgtEl>
                                          <p:spTgt spid="728"/>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729">
                                            <p:txEl>
                                              <p:pRg st="0" end="0"/>
                                            </p:txEl>
                                          </p:spTgt>
                                        </p:tgtEl>
                                        <p:attrNameLst>
                                          <p:attrName>style.visibility</p:attrName>
                                        </p:attrNameLst>
                                      </p:cBhvr>
                                      <p:to>
                                        <p:strVal val="visible"/>
                                      </p:to>
                                    </p:set>
                                    <p:animEffect transition="in" filter="fade">
                                      <p:cBhvr>
                                        <p:cTn id="32" dur="500"/>
                                        <p:tgtEl>
                                          <p:spTgt spid="729">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735"/>
                                        </p:tgtEl>
                                        <p:attrNameLst>
                                          <p:attrName>style.visibility</p:attrName>
                                        </p:attrNameLst>
                                      </p:cBhvr>
                                      <p:to>
                                        <p:strVal val="visible"/>
                                      </p:to>
                                    </p:set>
                                    <p:animEffect transition="in" filter="fade">
                                      <p:cBhvr>
                                        <p:cTn id="37" dur="500"/>
                                        <p:tgtEl>
                                          <p:spTgt spid="735"/>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732"/>
                                        </p:tgtEl>
                                        <p:attrNameLst>
                                          <p:attrName>style.visibility</p:attrName>
                                        </p:attrNameLst>
                                      </p:cBhvr>
                                      <p:to>
                                        <p:strVal val="visible"/>
                                      </p:to>
                                    </p:set>
                                    <p:animEffect transition="in" filter="fade">
                                      <p:cBhvr>
                                        <p:cTn id="40" dur="500"/>
                                        <p:tgtEl>
                                          <p:spTgt spid="732"/>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733">
                                            <p:txEl>
                                              <p:pRg st="0" end="0"/>
                                            </p:txEl>
                                          </p:spTgt>
                                        </p:tgtEl>
                                        <p:attrNameLst>
                                          <p:attrName>style.visibility</p:attrName>
                                        </p:attrNameLst>
                                      </p:cBhvr>
                                      <p:to>
                                        <p:strVal val="visible"/>
                                      </p:to>
                                    </p:set>
                                    <p:animEffect transition="in" filter="fade">
                                      <p:cBhvr>
                                        <p:cTn id="43" dur="500"/>
                                        <p:tgtEl>
                                          <p:spTgt spid="733">
                                            <p:txEl>
                                              <p:pRg st="0" end="0"/>
                                            </p:txEl>
                                          </p:spTgt>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grpId="0" nodeType="clickEffect">
                                  <p:stCondLst>
                                    <p:cond delay="0"/>
                                  </p:stCondLst>
                                  <p:childTnLst>
                                    <p:set>
                                      <p:cBhvr>
                                        <p:cTn id="47" dur="1" fill="hold">
                                          <p:stCondLst>
                                            <p:cond delay="0"/>
                                          </p:stCondLst>
                                        </p:cTn>
                                        <p:tgtEl>
                                          <p:spTgt spid="18"/>
                                        </p:tgtEl>
                                        <p:attrNameLst>
                                          <p:attrName>style.visibility</p:attrName>
                                        </p:attrNameLst>
                                      </p:cBhvr>
                                      <p:to>
                                        <p:strVal val="visible"/>
                                      </p:to>
                                    </p:set>
                                    <p:animEffect transition="in" filter="fade">
                                      <p:cBhvr>
                                        <p:cTn id="48" dur="500"/>
                                        <p:tgtEl>
                                          <p:spTgt spid="18"/>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6"/>
                                        </p:tgtEl>
                                        <p:attrNameLst>
                                          <p:attrName>style.visibility</p:attrName>
                                        </p:attrNameLst>
                                      </p:cBhvr>
                                      <p:to>
                                        <p:strVal val="visible"/>
                                      </p:to>
                                    </p:set>
                                    <p:animEffect transition="in" filter="fade">
                                      <p:cBhvr>
                                        <p:cTn id="51" dur="500"/>
                                        <p:tgtEl>
                                          <p:spTgt spid="16"/>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Effect transition="in" filter="fade">
                                      <p:cBhvr>
                                        <p:cTn id="54"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6" grpId="0"/>
      <p:bldP spid="728" grpId="0"/>
      <p:bldP spid="729" grpId="0" build="p"/>
      <p:bldP spid="730" grpId="0"/>
      <p:bldP spid="731" grpId="0" build="p"/>
      <p:bldP spid="732" grpId="0"/>
      <p:bldP spid="733" grpId="0" build="p"/>
      <p:bldP spid="734" grpId="0" animBg="1"/>
      <p:bldP spid="735" grpId="0" animBg="1"/>
      <p:bldP spid="736" grpId="0" animBg="1"/>
      <p:bldP spid="737" grpId="0" animBg="1"/>
      <p:bldP spid="16" grpId="0"/>
      <p:bldP spid="17" grpId="0"/>
      <p:bldP spid="1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476"/>
        <p:cNvGrpSpPr/>
        <p:nvPr/>
      </p:nvGrpSpPr>
      <p:grpSpPr>
        <a:xfrm>
          <a:off x="0" y="0"/>
          <a:ext cx="0" cy="0"/>
          <a:chOff x="0" y="0"/>
          <a:chExt cx="0" cy="0"/>
        </a:xfrm>
      </p:grpSpPr>
      <p:sp>
        <p:nvSpPr>
          <p:cNvPr id="477" name="Google Shape;477;p69"/>
          <p:cNvSpPr txBox="1">
            <a:spLocks noGrp="1"/>
          </p:cNvSpPr>
          <p:nvPr>
            <p:ph type="title"/>
          </p:nvPr>
        </p:nvSpPr>
        <p:spPr>
          <a:xfrm>
            <a:off x="979428" y="253400"/>
            <a:ext cx="7185138" cy="13110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US" sz="1800" i="1" dirty="0">
                <a:effectLst/>
                <a:latin typeface="Julius Sans One" panose="020B0604020202020204" charset="0"/>
                <a:ea typeface="Yu Gothic Medium" panose="020B0500000000000000" pitchFamily="34" charset="-128"/>
              </a:rPr>
              <a:t>The new investment </a:t>
            </a:r>
            <a:r>
              <a:rPr lang="en-US" sz="1800" b="1" i="1" dirty="0">
                <a:effectLst/>
                <a:latin typeface="Julius Sans One" panose="020B0604020202020204" charset="0"/>
                <a:ea typeface="Yu Gothic Medium" panose="020B0500000000000000" pitchFamily="34" charset="-128"/>
              </a:rPr>
              <a:t>announced on Monday</a:t>
            </a:r>
            <a:r>
              <a:rPr lang="en-US" sz="1800" i="1" dirty="0">
                <a:effectLst/>
                <a:latin typeface="Julius Sans One" panose="020B0604020202020204" charset="0"/>
                <a:ea typeface="Yu Gothic Medium" panose="020B0500000000000000" pitchFamily="34" charset="-128"/>
              </a:rPr>
              <a:t> </a:t>
            </a:r>
            <a:r>
              <a:rPr lang="en-US" sz="1800" b="1" i="1" dirty="0">
                <a:effectLst/>
                <a:latin typeface="Julius Sans One" panose="020B0604020202020204" charset="0"/>
                <a:ea typeface="Yu Gothic Medium" panose="020B0500000000000000" pitchFamily="34" charset="-128"/>
              </a:rPr>
              <a:t>is likely</a:t>
            </a:r>
            <a:r>
              <a:rPr lang="en-US" sz="1800" i="1" dirty="0">
                <a:effectLst/>
                <a:latin typeface="Julius Sans One" panose="020B0604020202020204" charset="0"/>
                <a:ea typeface="Yu Gothic Medium" panose="020B0500000000000000" pitchFamily="34" charset="-128"/>
              </a:rPr>
              <a:t> to result in the energy solution expanded to leisure center across the country </a:t>
            </a:r>
            <a:r>
              <a:rPr lang="en-US" sz="1800" b="1" i="1" dirty="0">
                <a:effectLst/>
                <a:latin typeface="Julius Sans One" panose="020B0604020202020204" charset="0"/>
                <a:ea typeface="Yu Gothic Medium" panose="020B0500000000000000" pitchFamily="34" charset="-128"/>
              </a:rPr>
              <a:t>over the next two years</a:t>
            </a:r>
            <a:r>
              <a:rPr lang="en-US" sz="1800" dirty="0">
                <a:effectLst/>
                <a:latin typeface="Julius Sans One" panose="020B0604020202020204" charset="0"/>
                <a:ea typeface="Yu Gothic Medium" panose="020B0500000000000000" pitchFamily="34" charset="-128"/>
              </a:rPr>
              <a:t>.</a:t>
            </a:r>
            <a:r>
              <a:rPr lang="ru-RU" sz="1800" dirty="0">
                <a:effectLst/>
                <a:latin typeface="Times New Roman" panose="02020603050405020304" pitchFamily="18" charset="0"/>
                <a:ea typeface="Yu Gothic Medium" panose="020B0500000000000000" pitchFamily="34" charset="-128"/>
              </a:rPr>
              <a:t> </a:t>
            </a:r>
            <a:r>
              <a:rPr lang="ru-RU" sz="1600" dirty="0">
                <a:effectLst/>
                <a:latin typeface="Times New Roman" panose="02020603050405020304" pitchFamily="18" charset="0"/>
                <a:ea typeface="Yu Gothic Medium" panose="020B0500000000000000" pitchFamily="34" charset="-128"/>
              </a:rPr>
              <a:t>‘Новые инвестиции, о которых было объявлено в понедельник, вероятно, приведут к тому, что в течение следующих двух лет это энергетическое решение будет распространено на развлекательные центры по всей стране’</a:t>
            </a:r>
            <a:endParaRPr sz="4000" dirty="0">
              <a:latin typeface="Julius Sans One" panose="020B0604020202020204" charset="0"/>
            </a:endParaRPr>
          </a:p>
        </p:txBody>
      </p:sp>
      <p:sp>
        <p:nvSpPr>
          <p:cNvPr id="478" name="Google Shape;478;p69"/>
          <p:cNvSpPr txBox="1">
            <a:spLocks noGrp="1"/>
          </p:cNvSpPr>
          <p:nvPr>
            <p:ph type="body" idx="1"/>
          </p:nvPr>
        </p:nvSpPr>
        <p:spPr>
          <a:xfrm>
            <a:off x="2321468" y="2090550"/>
            <a:ext cx="4501058" cy="481200"/>
          </a:xfrm>
          <a:prstGeom prst="rect">
            <a:avLst/>
          </a:prstGeom>
        </p:spPr>
        <p:txBody>
          <a:bodyPr spcFirstLastPara="1" wrap="square" lIns="91425" tIns="91425" rIns="91425" bIns="91425" anchor="t" anchorCtr="0">
            <a:noAutofit/>
          </a:bodyPr>
          <a:lstStyle/>
          <a:p>
            <a:pPr marL="0" indent="0">
              <a:buNone/>
            </a:pPr>
            <a:r>
              <a:rPr lang="ru-RU" sz="1600" dirty="0">
                <a:effectLst/>
                <a:latin typeface="Didact Gothic" panose="020B0604020202020204" charset="0"/>
                <a:ea typeface="Calibri" panose="020F0502020204030204" pitchFamily="34" charset="0"/>
              </a:rPr>
              <a:t>Языковые средства КТБ</a:t>
            </a:r>
            <a:r>
              <a:rPr lang="en-US" sz="1600" dirty="0">
                <a:effectLst/>
                <a:latin typeface="Didact Gothic" panose="020B0604020202020204" charset="0"/>
                <a:ea typeface="Calibri" panose="020F0502020204030204" pitchFamily="34" charset="0"/>
              </a:rPr>
              <a:t> </a:t>
            </a:r>
            <a:r>
              <a:rPr lang="ru-RU" sz="1600" dirty="0">
                <a:effectLst/>
                <a:latin typeface="Didact Gothic" panose="020B0604020202020204" charset="0"/>
                <a:ea typeface="Calibri" panose="020F0502020204030204" pitchFamily="34" charset="0"/>
              </a:rPr>
              <a:t>«Введение в тему»: глагол в видовременной форме </a:t>
            </a:r>
            <a:r>
              <a:rPr lang="en-US" sz="1600" i="1" dirty="0">
                <a:effectLst/>
                <a:latin typeface="Didact Gothic" panose="020B0604020202020204" charset="0"/>
                <a:ea typeface="Calibri" panose="020F0502020204030204" pitchFamily="34" charset="0"/>
              </a:rPr>
              <a:t>Past Indefinite </a:t>
            </a:r>
            <a:r>
              <a:rPr lang="ru-RU" sz="1600" i="1" dirty="0">
                <a:effectLst/>
                <a:latin typeface="Didact Gothic" panose="020B0604020202020204" charset="0"/>
                <a:ea typeface="Calibri" panose="020F0502020204030204" pitchFamily="34" charset="0"/>
              </a:rPr>
              <a:t>(</a:t>
            </a:r>
            <a:r>
              <a:rPr lang="ru-RU" sz="1600" i="1" dirty="0" err="1">
                <a:effectLst/>
                <a:latin typeface="Didact Gothic" panose="020B0604020202020204" charset="0"/>
                <a:ea typeface="Calibri" panose="020F0502020204030204" pitchFamily="34" charset="0"/>
              </a:rPr>
              <a:t>announced</a:t>
            </a:r>
            <a:r>
              <a:rPr lang="ru-RU" sz="1600" dirty="0">
                <a:effectLst/>
                <a:latin typeface="Didact Gothic" panose="020B0604020202020204" charset="0"/>
                <a:ea typeface="Calibri" panose="020F0502020204030204" pitchFamily="34" charset="0"/>
              </a:rPr>
              <a:t> ‘было объявлено’), </a:t>
            </a:r>
            <a:r>
              <a:rPr lang="ru-RU" sz="1600" dirty="0">
                <a:latin typeface="Didact Gothic" panose="020B0604020202020204" charset="0"/>
              </a:rPr>
              <a:t>адвербиальная конструкция с значением прошедшего времени (</a:t>
            </a:r>
            <a:r>
              <a:rPr lang="ru-RU" sz="1600" i="1" dirty="0" err="1">
                <a:effectLst/>
                <a:latin typeface="Didact Gothic" panose="020B0604020202020204" charset="0"/>
                <a:ea typeface="Calibri" panose="020F0502020204030204" pitchFamily="34" charset="0"/>
              </a:rPr>
              <a:t>on</a:t>
            </a:r>
            <a:r>
              <a:rPr lang="ru-RU" sz="1600" i="1" dirty="0">
                <a:effectLst/>
                <a:latin typeface="Didact Gothic" panose="020B0604020202020204" charset="0"/>
                <a:ea typeface="Calibri" panose="020F0502020204030204" pitchFamily="34" charset="0"/>
              </a:rPr>
              <a:t> </a:t>
            </a:r>
            <a:r>
              <a:rPr lang="ru-RU" sz="1600" i="1" dirty="0" err="1">
                <a:effectLst/>
                <a:latin typeface="Didact Gothic" panose="020B0604020202020204" charset="0"/>
                <a:ea typeface="Calibri" panose="020F0502020204030204" pitchFamily="34" charset="0"/>
              </a:rPr>
              <a:t>Monday</a:t>
            </a:r>
            <a:r>
              <a:rPr lang="ru-RU" sz="1600" dirty="0">
                <a:effectLst/>
                <a:latin typeface="Didact Gothic" panose="020B0604020202020204" charset="0"/>
                <a:ea typeface="Calibri" panose="020F0502020204030204" pitchFamily="34" charset="0"/>
              </a:rPr>
              <a:t> ‘в понедельник’) для обозначения истории вопроса</a:t>
            </a:r>
            <a:r>
              <a:rPr lang="ru-RU" sz="1600" dirty="0">
                <a:latin typeface="Didact Gothic" panose="020B0604020202020204" charset="0"/>
                <a:ea typeface="Calibri" panose="020F0502020204030204" pitchFamily="34" charset="0"/>
              </a:rPr>
              <a:t>;</a:t>
            </a:r>
            <a:r>
              <a:rPr lang="ru-RU" sz="1600" dirty="0">
                <a:effectLst/>
                <a:latin typeface="Didact Gothic" panose="020B0604020202020204" charset="0"/>
                <a:ea typeface="Calibri" panose="020F0502020204030204" pitchFamily="34" charset="0"/>
              </a:rPr>
              <a:t> </a:t>
            </a:r>
            <a:r>
              <a:rPr lang="ru-RU" sz="1600" dirty="0">
                <a:latin typeface="Didact Gothic" panose="020B0604020202020204" charset="0"/>
              </a:rPr>
              <a:t> к</a:t>
            </a:r>
            <a:r>
              <a:rPr lang="en-US" sz="1600" dirty="0" err="1">
                <a:latin typeface="Didact Gothic" panose="020B0604020202020204" charset="0"/>
              </a:rPr>
              <a:t>онструкци</a:t>
            </a:r>
            <a:r>
              <a:rPr lang="ru-RU" sz="1600" dirty="0">
                <a:latin typeface="Didact Gothic" panose="020B0604020202020204" charset="0"/>
              </a:rPr>
              <a:t>я</a:t>
            </a:r>
            <a:r>
              <a:rPr lang="en-US" sz="1600" dirty="0">
                <a:latin typeface="Didact Gothic" panose="020B0604020202020204" charset="0"/>
              </a:rPr>
              <a:t> </a:t>
            </a:r>
            <a:r>
              <a:rPr lang="en-US" sz="1600" i="1" dirty="0">
                <a:latin typeface="Didact Gothic" panose="020B0604020202020204" charset="0"/>
              </a:rPr>
              <a:t>to be likely to</a:t>
            </a:r>
            <a:r>
              <a:rPr lang="ru-RU" sz="1600" i="1" dirty="0">
                <a:latin typeface="Didact Gothic" panose="020B0604020202020204" charset="0"/>
              </a:rPr>
              <a:t> </a:t>
            </a:r>
            <a:r>
              <a:rPr lang="ru-RU" sz="1600" dirty="0">
                <a:effectLst/>
                <a:latin typeface="Didact Gothic" panose="020B0604020202020204" charset="0"/>
                <a:ea typeface="Calibri" panose="020F0502020204030204" pitchFamily="34" charset="0"/>
              </a:rPr>
              <a:t>‘вероятно’ и адвербиальная конструкция с значением будущего времени (</a:t>
            </a:r>
            <a:r>
              <a:rPr lang="ru-RU" sz="1600" i="1" dirty="0" err="1">
                <a:effectLst/>
                <a:latin typeface="Didact Gothic" panose="020B0604020202020204" charset="0"/>
                <a:ea typeface="Calibri" panose="020F0502020204030204" pitchFamily="34" charset="0"/>
              </a:rPr>
              <a:t>over</a:t>
            </a:r>
            <a:r>
              <a:rPr lang="ru-RU" sz="1600" i="1" dirty="0">
                <a:effectLst/>
                <a:latin typeface="Didact Gothic" panose="020B0604020202020204" charset="0"/>
                <a:ea typeface="Calibri" panose="020F0502020204030204" pitchFamily="34" charset="0"/>
              </a:rPr>
              <a:t> </a:t>
            </a:r>
            <a:r>
              <a:rPr lang="ru-RU" sz="1600" i="1" dirty="0" err="1">
                <a:effectLst/>
                <a:latin typeface="Didact Gothic" panose="020B0604020202020204" charset="0"/>
                <a:ea typeface="Calibri" panose="020F0502020204030204" pitchFamily="34" charset="0"/>
              </a:rPr>
              <a:t>the</a:t>
            </a:r>
            <a:r>
              <a:rPr lang="ru-RU" sz="1600" i="1" dirty="0">
                <a:effectLst/>
                <a:latin typeface="Didact Gothic" panose="020B0604020202020204" charset="0"/>
                <a:ea typeface="Calibri" panose="020F0502020204030204" pitchFamily="34" charset="0"/>
              </a:rPr>
              <a:t> </a:t>
            </a:r>
            <a:r>
              <a:rPr lang="ru-RU" sz="1600" i="1" dirty="0" err="1">
                <a:effectLst/>
                <a:latin typeface="Didact Gothic" panose="020B0604020202020204" charset="0"/>
                <a:ea typeface="Calibri" panose="020F0502020204030204" pitchFamily="34" charset="0"/>
              </a:rPr>
              <a:t>next</a:t>
            </a:r>
            <a:r>
              <a:rPr lang="ru-RU" sz="1600" i="1" dirty="0">
                <a:effectLst/>
                <a:latin typeface="Didact Gothic" panose="020B0604020202020204" charset="0"/>
                <a:ea typeface="Calibri" panose="020F0502020204030204" pitchFamily="34" charset="0"/>
              </a:rPr>
              <a:t> </a:t>
            </a:r>
            <a:r>
              <a:rPr lang="ru-RU" sz="1600" i="1" dirty="0" err="1">
                <a:effectLst/>
                <a:latin typeface="Didact Gothic" panose="020B0604020202020204" charset="0"/>
                <a:ea typeface="Calibri" panose="020F0502020204030204" pitchFamily="34" charset="0"/>
              </a:rPr>
              <a:t>two</a:t>
            </a:r>
            <a:r>
              <a:rPr lang="ru-RU" sz="1600" i="1" dirty="0">
                <a:effectLst/>
                <a:latin typeface="Didact Gothic" panose="020B0604020202020204" charset="0"/>
                <a:ea typeface="Calibri" panose="020F0502020204030204" pitchFamily="34" charset="0"/>
              </a:rPr>
              <a:t> </a:t>
            </a:r>
            <a:r>
              <a:rPr lang="ru-RU" sz="1600" i="1" dirty="0" err="1">
                <a:effectLst/>
                <a:latin typeface="Didact Gothic" panose="020B0604020202020204" charset="0"/>
                <a:ea typeface="Calibri" panose="020F0502020204030204" pitchFamily="34" charset="0"/>
              </a:rPr>
              <a:t>years</a:t>
            </a:r>
            <a:r>
              <a:rPr lang="ru-RU" sz="1600" dirty="0">
                <a:effectLst/>
                <a:latin typeface="Didact Gothic" panose="020B0604020202020204" charset="0"/>
                <a:ea typeface="Calibri" panose="020F0502020204030204" pitchFamily="34" charset="0"/>
              </a:rPr>
              <a:t> ‘в течение следующих двух лет’) для обозначения прогноза экологической ситуации.</a:t>
            </a:r>
            <a:endParaRPr lang="en-US" sz="1600" dirty="0">
              <a:latin typeface="Didact Gothic" panose="020B0604020202020204" charset="0"/>
            </a:endParaRPr>
          </a:p>
          <a:p>
            <a:pPr marL="0" lvl="0" indent="0">
              <a:buNone/>
            </a:pPr>
            <a:endParaRPr sz="1600" dirty="0"/>
          </a:p>
        </p:txBody>
      </p:sp>
      <p:cxnSp>
        <p:nvCxnSpPr>
          <p:cNvPr id="479" name="Google Shape;479;p69"/>
          <p:cNvCxnSpPr/>
          <p:nvPr/>
        </p:nvCxnSpPr>
        <p:spPr>
          <a:xfrm>
            <a:off x="4248447" y="2057224"/>
            <a:ext cx="647100" cy="0"/>
          </a:xfrm>
          <a:prstGeom prst="straightConnector1">
            <a:avLst/>
          </a:prstGeom>
          <a:noFill/>
          <a:ln w="19050" cap="flat" cmpd="sng">
            <a:solidFill>
              <a:schemeClr val="lt1"/>
            </a:solidFill>
            <a:prstDash val="solid"/>
            <a:round/>
            <a:headEnd type="none" w="med" len="med"/>
            <a:tailEnd type="none" w="med" len="med"/>
          </a:ln>
        </p:spPr>
      </p:cxnSp>
    </p:spTree>
    <p:extLst>
      <p:ext uri="{BB962C8B-B14F-4D97-AF65-F5344CB8AC3E}">
        <p14:creationId xmlns:p14="http://schemas.microsoft.com/office/powerpoint/2010/main" val="10792712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725"/>
        <p:cNvGrpSpPr/>
        <p:nvPr/>
      </p:nvGrpSpPr>
      <p:grpSpPr>
        <a:xfrm>
          <a:off x="0" y="0"/>
          <a:ext cx="0" cy="0"/>
          <a:chOff x="0" y="0"/>
          <a:chExt cx="0" cy="0"/>
        </a:xfrm>
      </p:grpSpPr>
      <p:sp>
        <p:nvSpPr>
          <p:cNvPr id="726" name="Google Shape;726;p93"/>
          <p:cNvSpPr txBox="1">
            <a:spLocks noGrp="1"/>
          </p:cNvSpPr>
          <p:nvPr>
            <p:ph type="title"/>
          </p:nvPr>
        </p:nvSpPr>
        <p:spPr>
          <a:xfrm>
            <a:off x="337059" y="1388307"/>
            <a:ext cx="2347003" cy="72745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ru-RU" dirty="0"/>
              <a:t>Коннекторы с противительным значением</a:t>
            </a:r>
            <a:endParaRPr dirty="0"/>
          </a:p>
        </p:txBody>
      </p:sp>
      <p:sp>
        <p:nvSpPr>
          <p:cNvPr id="728" name="Google Shape;728;p93"/>
          <p:cNvSpPr txBox="1">
            <a:spLocks noGrp="1"/>
          </p:cNvSpPr>
          <p:nvPr>
            <p:ph type="title" idx="2"/>
          </p:nvPr>
        </p:nvSpPr>
        <p:spPr>
          <a:xfrm>
            <a:off x="3774218" y="1541045"/>
            <a:ext cx="1959300" cy="3339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ru-RU" dirty="0"/>
              <a:t>Числительные </a:t>
            </a:r>
            <a:endParaRPr dirty="0"/>
          </a:p>
        </p:txBody>
      </p:sp>
      <p:sp>
        <p:nvSpPr>
          <p:cNvPr id="729" name="Google Shape;729;p93"/>
          <p:cNvSpPr txBox="1">
            <a:spLocks noGrp="1"/>
          </p:cNvSpPr>
          <p:nvPr>
            <p:ph type="subTitle" idx="3"/>
          </p:nvPr>
        </p:nvSpPr>
        <p:spPr>
          <a:xfrm>
            <a:off x="3753926" y="1891772"/>
            <a:ext cx="2221500" cy="588300"/>
          </a:xfrm>
          <a:prstGeom prst="rect">
            <a:avLst/>
          </a:prstGeom>
        </p:spPr>
        <p:txBody>
          <a:bodyPr spcFirstLastPara="1" wrap="square" lIns="91425" tIns="91425" rIns="91425" bIns="91425" anchor="t" anchorCtr="0">
            <a:noAutofit/>
          </a:bodyPr>
          <a:lstStyle/>
          <a:p>
            <a:pPr marL="0" lvl="0" indent="0"/>
            <a:r>
              <a:rPr lang="ru-RU" i="1" dirty="0" err="1"/>
              <a:t>almost</a:t>
            </a:r>
            <a:r>
              <a:rPr lang="ru-RU" i="1" dirty="0"/>
              <a:t> 400 </a:t>
            </a:r>
            <a:r>
              <a:rPr lang="ru-RU" i="1" dirty="0" err="1"/>
              <a:t>swimming</a:t>
            </a:r>
            <a:r>
              <a:rPr lang="ru-RU" i="1" dirty="0"/>
              <a:t> </a:t>
            </a:r>
            <a:r>
              <a:rPr lang="ru-RU" i="1" dirty="0" err="1"/>
              <a:t>pools</a:t>
            </a:r>
            <a:r>
              <a:rPr lang="ru-RU" dirty="0"/>
              <a:t> ‘почти 400 плавательных бассейнов’</a:t>
            </a:r>
            <a:endParaRPr sz="1200" dirty="0">
              <a:latin typeface="Didact Gothic" panose="020B0604020202020204" charset="0"/>
            </a:endParaRPr>
          </a:p>
        </p:txBody>
      </p:sp>
      <p:sp>
        <p:nvSpPr>
          <p:cNvPr id="730" name="Google Shape;730;p93"/>
          <p:cNvSpPr txBox="1">
            <a:spLocks noGrp="1"/>
          </p:cNvSpPr>
          <p:nvPr>
            <p:ph type="title" idx="4"/>
          </p:nvPr>
        </p:nvSpPr>
        <p:spPr>
          <a:xfrm>
            <a:off x="1495428" y="3237214"/>
            <a:ext cx="2714701" cy="597742"/>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ru-RU" dirty="0"/>
              <a:t>Адвербиальные </a:t>
            </a:r>
            <a:r>
              <a:rPr lang="ru-RU" dirty="0" err="1"/>
              <a:t>интенсификаторы</a:t>
            </a:r>
            <a:endParaRPr dirty="0"/>
          </a:p>
        </p:txBody>
      </p:sp>
      <p:sp>
        <p:nvSpPr>
          <p:cNvPr id="731" name="Google Shape;731;p93"/>
          <p:cNvSpPr txBox="1">
            <a:spLocks noGrp="1"/>
          </p:cNvSpPr>
          <p:nvPr>
            <p:ph type="subTitle" idx="5"/>
          </p:nvPr>
        </p:nvSpPr>
        <p:spPr>
          <a:xfrm>
            <a:off x="1573312" y="3953835"/>
            <a:ext cx="2221500" cy="588300"/>
          </a:xfrm>
          <a:prstGeom prst="rect">
            <a:avLst/>
          </a:prstGeom>
        </p:spPr>
        <p:txBody>
          <a:bodyPr spcFirstLastPara="1" wrap="square" lIns="91425" tIns="91425" rIns="91425" bIns="91425" anchor="t" anchorCtr="0">
            <a:noAutofit/>
          </a:bodyPr>
          <a:lstStyle/>
          <a:p>
            <a:pPr marL="0" lvl="0" indent="0"/>
            <a:r>
              <a:rPr lang="en-US" i="1" dirty="0"/>
              <a:t>far</a:t>
            </a:r>
            <a:r>
              <a:rPr lang="ru-RU" dirty="0"/>
              <a:t> </a:t>
            </a:r>
            <a:r>
              <a:rPr lang="ru-RU" dirty="0" smtClean="0"/>
              <a:t>‘ </a:t>
            </a:r>
            <a:r>
              <a:rPr lang="ru-RU" dirty="0"/>
              <a:t>очень’</a:t>
            </a:r>
            <a:endParaRPr sz="1200" dirty="0"/>
          </a:p>
        </p:txBody>
      </p:sp>
      <p:sp>
        <p:nvSpPr>
          <p:cNvPr id="732" name="Google Shape;732;p93"/>
          <p:cNvSpPr txBox="1">
            <a:spLocks noGrp="1"/>
          </p:cNvSpPr>
          <p:nvPr>
            <p:ph type="title" idx="6"/>
          </p:nvPr>
        </p:nvSpPr>
        <p:spPr>
          <a:xfrm>
            <a:off x="5027148" y="3118336"/>
            <a:ext cx="2359666" cy="835499"/>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ru-RU" dirty="0"/>
              <a:t>Прилагательные и наречия в форме превосходной степени сравнения</a:t>
            </a:r>
            <a:endParaRPr dirty="0"/>
          </a:p>
        </p:txBody>
      </p:sp>
      <p:sp>
        <p:nvSpPr>
          <p:cNvPr id="733" name="Google Shape;733;p93"/>
          <p:cNvSpPr txBox="1">
            <a:spLocks noGrp="1"/>
          </p:cNvSpPr>
          <p:nvPr>
            <p:ph type="subTitle" idx="7"/>
          </p:nvPr>
        </p:nvSpPr>
        <p:spPr>
          <a:xfrm>
            <a:off x="4733406" y="4070932"/>
            <a:ext cx="3265870" cy="588300"/>
          </a:xfrm>
          <a:prstGeom prst="rect">
            <a:avLst/>
          </a:prstGeom>
        </p:spPr>
        <p:txBody>
          <a:bodyPr spcFirstLastPara="1" wrap="square" lIns="91425" tIns="91425" rIns="91425" bIns="91425" anchor="t" anchorCtr="0">
            <a:noAutofit/>
          </a:bodyPr>
          <a:lstStyle/>
          <a:p>
            <a:pPr marL="0" lvl="0" indent="0" algn="just" rtl="0">
              <a:spcBef>
                <a:spcPts val="0"/>
              </a:spcBef>
              <a:spcAft>
                <a:spcPts val="0"/>
              </a:spcAft>
              <a:buNone/>
            </a:pPr>
            <a:r>
              <a:rPr lang="ru-RU" i="1" dirty="0" err="1">
                <a:effectLst/>
                <a:latin typeface="Didact Gothic" panose="020B0604020202020204" charset="0"/>
                <a:ea typeface="Calibri" panose="020F0502020204030204" pitchFamily="34" charset="0"/>
              </a:rPr>
              <a:t>the</a:t>
            </a:r>
            <a:r>
              <a:rPr lang="ru-RU" i="1" dirty="0">
                <a:effectLst/>
                <a:latin typeface="Didact Gothic" panose="020B0604020202020204" charset="0"/>
                <a:ea typeface="Calibri" panose="020F0502020204030204" pitchFamily="34" charset="0"/>
              </a:rPr>
              <a:t> </a:t>
            </a:r>
            <a:r>
              <a:rPr lang="ru-RU" i="1" dirty="0" err="1">
                <a:effectLst/>
                <a:latin typeface="Didact Gothic" panose="020B0604020202020204" charset="0"/>
                <a:ea typeface="Calibri" panose="020F0502020204030204" pitchFamily="34" charset="0"/>
              </a:rPr>
              <a:t>greatest</a:t>
            </a:r>
            <a:r>
              <a:rPr lang="ru-RU" i="1" dirty="0">
                <a:effectLst/>
                <a:latin typeface="Didact Gothic" panose="020B0604020202020204" charset="0"/>
                <a:ea typeface="Calibri" panose="020F0502020204030204" pitchFamily="34" charset="0"/>
              </a:rPr>
              <a:t> </a:t>
            </a:r>
            <a:r>
              <a:rPr lang="ru-RU" i="1" dirty="0" err="1">
                <a:effectLst/>
                <a:latin typeface="Didact Gothic" panose="020B0604020202020204" charset="0"/>
                <a:ea typeface="Calibri" panose="020F0502020204030204" pitchFamily="34" charset="0"/>
              </a:rPr>
              <a:t>health</a:t>
            </a:r>
            <a:r>
              <a:rPr lang="ru-RU" i="1" dirty="0">
                <a:effectLst/>
                <a:latin typeface="Didact Gothic" panose="020B0604020202020204" charset="0"/>
                <a:ea typeface="Calibri" panose="020F0502020204030204" pitchFamily="34" charset="0"/>
              </a:rPr>
              <a:t> </a:t>
            </a:r>
            <a:r>
              <a:rPr lang="ru-RU" i="1" dirty="0" err="1">
                <a:effectLst/>
                <a:latin typeface="Didact Gothic" panose="020B0604020202020204" charset="0"/>
                <a:ea typeface="Calibri" panose="020F0502020204030204" pitchFamily="34" charset="0"/>
              </a:rPr>
              <a:t>needs</a:t>
            </a:r>
            <a:r>
              <a:rPr lang="ru-RU" i="1" dirty="0">
                <a:effectLst/>
                <a:latin typeface="Didact Gothic" panose="020B0604020202020204" charset="0"/>
                <a:ea typeface="Calibri" panose="020F0502020204030204" pitchFamily="34" charset="0"/>
              </a:rPr>
              <a:t> </a:t>
            </a:r>
            <a:r>
              <a:rPr lang="en-US" i="1" dirty="0">
                <a:latin typeface="Didact Gothic" panose="020B0604020202020204" charset="0"/>
                <a:ea typeface="Calibri" panose="020F0502020204030204" pitchFamily="34" charset="0"/>
              </a:rPr>
              <a:t> </a:t>
            </a:r>
            <a:r>
              <a:rPr lang="ru-RU" dirty="0">
                <a:effectLst/>
                <a:latin typeface="Didact Gothic" panose="020B0604020202020204" charset="0"/>
                <a:ea typeface="Calibri" panose="020F0502020204030204" pitchFamily="34" charset="0"/>
              </a:rPr>
              <a:t>‘наиболее высоки</a:t>
            </a:r>
            <a:r>
              <a:rPr lang="ru-RU" dirty="0">
                <a:latin typeface="Didact Gothic" panose="020B0604020202020204" charset="0"/>
                <a:ea typeface="Calibri" panose="020F0502020204030204" pitchFamily="34" charset="0"/>
              </a:rPr>
              <a:t>е</a:t>
            </a:r>
            <a:r>
              <a:rPr lang="ru-RU" dirty="0">
                <a:effectLst/>
                <a:latin typeface="Didact Gothic" panose="020B0604020202020204" charset="0"/>
                <a:ea typeface="Calibri" panose="020F0502020204030204" pitchFamily="34" charset="0"/>
              </a:rPr>
              <a:t> потребност</a:t>
            </a:r>
            <a:r>
              <a:rPr lang="ru-RU" dirty="0">
                <a:latin typeface="Didact Gothic" panose="020B0604020202020204" charset="0"/>
                <a:ea typeface="Calibri" panose="020F0502020204030204" pitchFamily="34" charset="0"/>
              </a:rPr>
              <a:t>и</a:t>
            </a:r>
            <a:r>
              <a:rPr lang="ru-RU" dirty="0">
                <a:effectLst/>
                <a:latin typeface="Didact Gothic" panose="020B0604020202020204" charset="0"/>
                <a:ea typeface="Calibri" panose="020F0502020204030204" pitchFamily="34" charset="0"/>
              </a:rPr>
              <a:t> в здравоохранении’</a:t>
            </a:r>
            <a:endParaRPr dirty="0">
              <a:latin typeface="Didact Gothic" panose="020B0604020202020204" charset="0"/>
            </a:endParaRPr>
          </a:p>
        </p:txBody>
      </p:sp>
      <p:sp>
        <p:nvSpPr>
          <p:cNvPr id="734" name="Google Shape;734;p93"/>
          <p:cNvSpPr/>
          <p:nvPr/>
        </p:nvSpPr>
        <p:spPr>
          <a:xfrm rot="5400000">
            <a:off x="-210441" y="1727004"/>
            <a:ext cx="835500" cy="259500"/>
          </a:xfrm>
          <a:prstGeom prst="triangle">
            <a:avLst>
              <a:gd name="adj" fmla="val 50000"/>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5" name="Google Shape;735;p93"/>
          <p:cNvSpPr/>
          <p:nvPr/>
        </p:nvSpPr>
        <p:spPr>
          <a:xfrm rot="5400000">
            <a:off x="4337446" y="3406336"/>
            <a:ext cx="835500" cy="259500"/>
          </a:xfrm>
          <a:prstGeom prst="triangle">
            <a:avLst>
              <a:gd name="adj" fmla="val 5000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36" name="Google Shape;736;p93"/>
          <p:cNvSpPr/>
          <p:nvPr/>
        </p:nvSpPr>
        <p:spPr>
          <a:xfrm rot="5400000">
            <a:off x="805726" y="3406335"/>
            <a:ext cx="835500" cy="259500"/>
          </a:xfrm>
          <a:prstGeom prst="triangle">
            <a:avLst>
              <a:gd name="adj" fmla="val 5000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7" name="Google Shape;737;p93"/>
          <p:cNvSpPr/>
          <p:nvPr/>
        </p:nvSpPr>
        <p:spPr>
          <a:xfrm rot="5400000">
            <a:off x="3206426" y="1716628"/>
            <a:ext cx="835500" cy="259500"/>
          </a:xfrm>
          <a:prstGeom prst="triangle">
            <a:avLst>
              <a:gd name="adj" fmla="val 50000"/>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738" name="Google Shape;738;p93"/>
          <p:cNvCxnSpPr/>
          <p:nvPr/>
        </p:nvCxnSpPr>
        <p:spPr>
          <a:xfrm>
            <a:off x="4248448" y="1268462"/>
            <a:ext cx="647100" cy="0"/>
          </a:xfrm>
          <a:prstGeom prst="straightConnector1">
            <a:avLst/>
          </a:prstGeom>
          <a:noFill/>
          <a:ln w="19050" cap="flat" cmpd="sng">
            <a:solidFill>
              <a:schemeClr val="dk1"/>
            </a:solidFill>
            <a:prstDash val="solid"/>
            <a:round/>
            <a:headEnd type="none" w="med" len="med"/>
            <a:tailEnd type="none" w="med" len="med"/>
          </a:ln>
        </p:spPr>
      </p:cxnSp>
      <p:sp>
        <p:nvSpPr>
          <p:cNvPr id="739" name="Google Shape;739;p93"/>
          <p:cNvSpPr txBox="1">
            <a:spLocks noGrp="1"/>
          </p:cNvSpPr>
          <p:nvPr>
            <p:ph type="title" idx="8"/>
          </p:nvPr>
        </p:nvSpPr>
        <p:spPr>
          <a:xfrm>
            <a:off x="668191" y="292851"/>
            <a:ext cx="7807615" cy="528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ru-RU" sz="2600" dirty="0"/>
              <a:t>Языковые средства актуализации КТБ «Акцентирование проблемного аспекта темы»</a:t>
            </a:r>
            <a:endParaRPr sz="2600" dirty="0"/>
          </a:p>
        </p:txBody>
      </p:sp>
      <p:sp>
        <p:nvSpPr>
          <p:cNvPr id="16" name="Google Shape;732;p93">
            <a:extLst>
              <a:ext uri="{FF2B5EF4-FFF2-40B4-BE49-F238E27FC236}">
                <a16:creationId xmlns:a16="http://schemas.microsoft.com/office/drawing/2014/main" id="{EEBBE1EF-9AE7-4C90-9E52-245FB7B19B09}"/>
              </a:ext>
            </a:extLst>
          </p:cNvPr>
          <p:cNvSpPr txBox="1">
            <a:spLocks/>
          </p:cNvSpPr>
          <p:nvPr/>
        </p:nvSpPr>
        <p:spPr>
          <a:xfrm>
            <a:off x="6785790" y="1297546"/>
            <a:ext cx="2426972" cy="964155"/>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1800"/>
              <a:buFont typeface="Julius Sans One"/>
              <a:buNone/>
              <a:defRPr sz="1800" b="1" i="0" u="none" strike="noStrike" cap="none">
                <a:solidFill>
                  <a:schemeClr val="dk1"/>
                </a:solidFill>
                <a:latin typeface="Julius Sans One"/>
                <a:ea typeface="Julius Sans One"/>
                <a:cs typeface="Julius Sans One"/>
                <a:sym typeface="Julius Sans One"/>
              </a:defRPr>
            </a:lvl1pPr>
            <a:lvl2pPr marR="0" lvl="1" algn="l" rtl="0">
              <a:lnSpc>
                <a:spcPct val="100000"/>
              </a:lnSpc>
              <a:spcBef>
                <a:spcPts val="0"/>
              </a:spcBef>
              <a:spcAft>
                <a:spcPts val="0"/>
              </a:spcAft>
              <a:buClr>
                <a:schemeClr val="dk1"/>
              </a:buClr>
              <a:buSzPts val="1800"/>
              <a:buFont typeface="Julius Sans One"/>
              <a:buNone/>
              <a:defRPr sz="1800" b="0" i="0" u="none" strike="noStrike" cap="none">
                <a:solidFill>
                  <a:schemeClr val="dk1"/>
                </a:solidFill>
                <a:latin typeface="Julius Sans One"/>
                <a:ea typeface="Julius Sans One"/>
                <a:cs typeface="Julius Sans One"/>
                <a:sym typeface="Julius Sans One"/>
              </a:defRPr>
            </a:lvl2pPr>
            <a:lvl3pPr marR="0" lvl="2" algn="l" rtl="0">
              <a:lnSpc>
                <a:spcPct val="100000"/>
              </a:lnSpc>
              <a:spcBef>
                <a:spcPts val="0"/>
              </a:spcBef>
              <a:spcAft>
                <a:spcPts val="0"/>
              </a:spcAft>
              <a:buClr>
                <a:schemeClr val="dk1"/>
              </a:buClr>
              <a:buSzPts val="1800"/>
              <a:buFont typeface="Julius Sans One"/>
              <a:buNone/>
              <a:defRPr sz="1800" b="0" i="0" u="none" strike="noStrike" cap="none">
                <a:solidFill>
                  <a:schemeClr val="dk1"/>
                </a:solidFill>
                <a:latin typeface="Julius Sans One"/>
                <a:ea typeface="Julius Sans One"/>
                <a:cs typeface="Julius Sans One"/>
                <a:sym typeface="Julius Sans One"/>
              </a:defRPr>
            </a:lvl3pPr>
            <a:lvl4pPr marR="0" lvl="3" algn="l" rtl="0">
              <a:lnSpc>
                <a:spcPct val="100000"/>
              </a:lnSpc>
              <a:spcBef>
                <a:spcPts val="0"/>
              </a:spcBef>
              <a:spcAft>
                <a:spcPts val="0"/>
              </a:spcAft>
              <a:buClr>
                <a:schemeClr val="dk1"/>
              </a:buClr>
              <a:buSzPts val="1800"/>
              <a:buFont typeface="Julius Sans One"/>
              <a:buNone/>
              <a:defRPr sz="1800" b="0" i="0" u="none" strike="noStrike" cap="none">
                <a:solidFill>
                  <a:schemeClr val="dk1"/>
                </a:solidFill>
                <a:latin typeface="Julius Sans One"/>
                <a:ea typeface="Julius Sans One"/>
                <a:cs typeface="Julius Sans One"/>
                <a:sym typeface="Julius Sans One"/>
              </a:defRPr>
            </a:lvl4pPr>
            <a:lvl5pPr marR="0" lvl="4" algn="l" rtl="0">
              <a:lnSpc>
                <a:spcPct val="100000"/>
              </a:lnSpc>
              <a:spcBef>
                <a:spcPts val="0"/>
              </a:spcBef>
              <a:spcAft>
                <a:spcPts val="0"/>
              </a:spcAft>
              <a:buClr>
                <a:schemeClr val="dk1"/>
              </a:buClr>
              <a:buSzPts val="1800"/>
              <a:buFont typeface="Julius Sans One"/>
              <a:buNone/>
              <a:defRPr sz="1800" b="0" i="0" u="none" strike="noStrike" cap="none">
                <a:solidFill>
                  <a:schemeClr val="dk1"/>
                </a:solidFill>
                <a:latin typeface="Julius Sans One"/>
                <a:ea typeface="Julius Sans One"/>
                <a:cs typeface="Julius Sans One"/>
                <a:sym typeface="Julius Sans One"/>
              </a:defRPr>
            </a:lvl5pPr>
            <a:lvl6pPr marR="0" lvl="5" algn="l" rtl="0">
              <a:lnSpc>
                <a:spcPct val="100000"/>
              </a:lnSpc>
              <a:spcBef>
                <a:spcPts val="0"/>
              </a:spcBef>
              <a:spcAft>
                <a:spcPts val="0"/>
              </a:spcAft>
              <a:buClr>
                <a:schemeClr val="dk1"/>
              </a:buClr>
              <a:buSzPts val="1800"/>
              <a:buFont typeface="Julius Sans One"/>
              <a:buNone/>
              <a:defRPr sz="1800" b="0" i="0" u="none" strike="noStrike" cap="none">
                <a:solidFill>
                  <a:schemeClr val="dk1"/>
                </a:solidFill>
                <a:latin typeface="Julius Sans One"/>
                <a:ea typeface="Julius Sans One"/>
                <a:cs typeface="Julius Sans One"/>
                <a:sym typeface="Julius Sans One"/>
              </a:defRPr>
            </a:lvl6pPr>
            <a:lvl7pPr marR="0" lvl="6" algn="l" rtl="0">
              <a:lnSpc>
                <a:spcPct val="100000"/>
              </a:lnSpc>
              <a:spcBef>
                <a:spcPts val="0"/>
              </a:spcBef>
              <a:spcAft>
                <a:spcPts val="0"/>
              </a:spcAft>
              <a:buClr>
                <a:schemeClr val="dk1"/>
              </a:buClr>
              <a:buSzPts val="1800"/>
              <a:buFont typeface="Julius Sans One"/>
              <a:buNone/>
              <a:defRPr sz="1800" b="0" i="0" u="none" strike="noStrike" cap="none">
                <a:solidFill>
                  <a:schemeClr val="dk1"/>
                </a:solidFill>
                <a:latin typeface="Julius Sans One"/>
                <a:ea typeface="Julius Sans One"/>
                <a:cs typeface="Julius Sans One"/>
                <a:sym typeface="Julius Sans One"/>
              </a:defRPr>
            </a:lvl7pPr>
            <a:lvl8pPr marR="0" lvl="7" algn="l" rtl="0">
              <a:lnSpc>
                <a:spcPct val="100000"/>
              </a:lnSpc>
              <a:spcBef>
                <a:spcPts val="0"/>
              </a:spcBef>
              <a:spcAft>
                <a:spcPts val="0"/>
              </a:spcAft>
              <a:buClr>
                <a:schemeClr val="dk1"/>
              </a:buClr>
              <a:buSzPts val="1800"/>
              <a:buFont typeface="Julius Sans One"/>
              <a:buNone/>
              <a:defRPr sz="1800" b="0" i="0" u="none" strike="noStrike" cap="none">
                <a:solidFill>
                  <a:schemeClr val="dk1"/>
                </a:solidFill>
                <a:latin typeface="Julius Sans One"/>
                <a:ea typeface="Julius Sans One"/>
                <a:cs typeface="Julius Sans One"/>
                <a:sym typeface="Julius Sans One"/>
              </a:defRPr>
            </a:lvl8pPr>
            <a:lvl9pPr marR="0" lvl="8" algn="l" rtl="0">
              <a:lnSpc>
                <a:spcPct val="100000"/>
              </a:lnSpc>
              <a:spcBef>
                <a:spcPts val="0"/>
              </a:spcBef>
              <a:spcAft>
                <a:spcPts val="0"/>
              </a:spcAft>
              <a:buClr>
                <a:schemeClr val="dk1"/>
              </a:buClr>
              <a:buSzPts val="1800"/>
              <a:buFont typeface="Julius Sans One"/>
              <a:buNone/>
              <a:defRPr sz="1800" b="0" i="0" u="none" strike="noStrike" cap="none">
                <a:solidFill>
                  <a:schemeClr val="dk1"/>
                </a:solidFill>
                <a:latin typeface="Julius Sans One"/>
                <a:ea typeface="Julius Sans One"/>
                <a:cs typeface="Julius Sans One"/>
                <a:sym typeface="Julius Sans One"/>
              </a:defRPr>
            </a:lvl9pPr>
          </a:lstStyle>
          <a:p>
            <a:r>
              <a:rPr lang="ru-RU" sz="1600" dirty="0"/>
              <a:t>Лексические единицы с </a:t>
            </a:r>
            <a:r>
              <a:rPr lang="ru-RU" sz="1600"/>
              <a:t>значением проблемности</a:t>
            </a:r>
            <a:endParaRPr lang="en-GB" sz="1600" dirty="0"/>
          </a:p>
        </p:txBody>
      </p:sp>
      <p:sp>
        <p:nvSpPr>
          <p:cNvPr id="17" name="Google Shape;733;p93">
            <a:extLst>
              <a:ext uri="{FF2B5EF4-FFF2-40B4-BE49-F238E27FC236}">
                <a16:creationId xmlns:a16="http://schemas.microsoft.com/office/drawing/2014/main" id="{B38F6541-6B8E-4A4E-99A4-2F3206F64AEE}"/>
              </a:ext>
            </a:extLst>
          </p:cNvPr>
          <p:cNvSpPr txBox="1">
            <a:spLocks/>
          </p:cNvSpPr>
          <p:nvPr/>
        </p:nvSpPr>
        <p:spPr>
          <a:xfrm>
            <a:off x="6784981" y="2080801"/>
            <a:ext cx="2221500" cy="5883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l" rtl="0">
              <a:lnSpc>
                <a:spcPct val="100000"/>
              </a:lnSpc>
              <a:spcBef>
                <a:spcPts val="0"/>
              </a:spcBef>
              <a:spcAft>
                <a:spcPts val="0"/>
              </a:spcAft>
              <a:buClr>
                <a:schemeClr val="dk1"/>
              </a:buClr>
              <a:buSzPts val="1400"/>
              <a:buFont typeface="Didact Gothic"/>
              <a:buNone/>
              <a:defRPr sz="1400" b="0" i="0" u="none" strike="noStrike" cap="none">
                <a:solidFill>
                  <a:schemeClr val="dk1"/>
                </a:solidFill>
                <a:latin typeface="Didact Gothic"/>
                <a:ea typeface="Didact Gothic"/>
                <a:cs typeface="Didact Gothic"/>
                <a:sym typeface="Didact Gothic"/>
              </a:defRPr>
            </a:lvl1pPr>
            <a:lvl2pPr marL="914400" marR="0" lvl="1" indent="-317500" algn="l" rtl="0">
              <a:lnSpc>
                <a:spcPct val="100000"/>
              </a:lnSpc>
              <a:spcBef>
                <a:spcPts val="0"/>
              </a:spcBef>
              <a:spcAft>
                <a:spcPts val="0"/>
              </a:spcAft>
              <a:buClr>
                <a:schemeClr val="dk1"/>
              </a:buClr>
              <a:buSzPts val="1400"/>
              <a:buFont typeface="Didact Gothic"/>
              <a:buNone/>
              <a:defRPr sz="1400" b="0" i="0" u="none" strike="noStrike" cap="none">
                <a:solidFill>
                  <a:schemeClr val="dk1"/>
                </a:solidFill>
                <a:latin typeface="Didact Gothic"/>
                <a:ea typeface="Didact Gothic"/>
                <a:cs typeface="Didact Gothic"/>
                <a:sym typeface="Didact Gothic"/>
              </a:defRPr>
            </a:lvl2pPr>
            <a:lvl3pPr marL="1371600" marR="0" lvl="2" indent="-317500" algn="l" rtl="0">
              <a:lnSpc>
                <a:spcPct val="100000"/>
              </a:lnSpc>
              <a:spcBef>
                <a:spcPts val="0"/>
              </a:spcBef>
              <a:spcAft>
                <a:spcPts val="0"/>
              </a:spcAft>
              <a:buClr>
                <a:schemeClr val="dk1"/>
              </a:buClr>
              <a:buSzPts val="1400"/>
              <a:buFont typeface="Didact Gothic"/>
              <a:buNone/>
              <a:defRPr sz="1400" b="0" i="0" u="none" strike="noStrike" cap="none">
                <a:solidFill>
                  <a:schemeClr val="dk1"/>
                </a:solidFill>
                <a:latin typeface="Didact Gothic"/>
                <a:ea typeface="Didact Gothic"/>
                <a:cs typeface="Didact Gothic"/>
                <a:sym typeface="Didact Gothic"/>
              </a:defRPr>
            </a:lvl3pPr>
            <a:lvl4pPr marL="1828800" marR="0" lvl="3" indent="-317500" algn="l" rtl="0">
              <a:lnSpc>
                <a:spcPct val="100000"/>
              </a:lnSpc>
              <a:spcBef>
                <a:spcPts val="0"/>
              </a:spcBef>
              <a:spcAft>
                <a:spcPts val="0"/>
              </a:spcAft>
              <a:buClr>
                <a:schemeClr val="dk1"/>
              </a:buClr>
              <a:buSzPts val="1400"/>
              <a:buFont typeface="Didact Gothic"/>
              <a:buNone/>
              <a:defRPr sz="1400" b="0" i="0" u="none" strike="noStrike" cap="none">
                <a:solidFill>
                  <a:schemeClr val="dk1"/>
                </a:solidFill>
                <a:latin typeface="Didact Gothic"/>
                <a:ea typeface="Didact Gothic"/>
                <a:cs typeface="Didact Gothic"/>
                <a:sym typeface="Didact Gothic"/>
              </a:defRPr>
            </a:lvl4pPr>
            <a:lvl5pPr marL="2286000" marR="0" lvl="4" indent="-317500" algn="l" rtl="0">
              <a:lnSpc>
                <a:spcPct val="100000"/>
              </a:lnSpc>
              <a:spcBef>
                <a:spcPts val="0"/>
              </a:spcBef>
              <a:spcAft>
                <a:spcPts val="0"/>
              </a:spcAft>
              <a:buClr>
                <a:schemeClr val="dk1"/>
              </a:buClr>
              <a:buSzPts val="1400"/>
              <a:buFont typeface="Didact Gothic"/>
              <a:buNone/>
              <a:defRPr sz="1400" b="0" i="0" u="none" strike="noStrike" cap="none">
                <a:solidFill>
                  <a:schemeClr val="dk1"/>
                </a:solidFill>
                <a:latin typeface="Didact Gothic"/>
                <a:ea typeface="Didact Gothic"/>
                <a:cs typeface="Didact Gothic"/>
                <a:sym typeface="Didact Gothic"/>
              </a:defRPr>
            </a:lvl5pPr>
            <a:lvl6pPr marL="2743200" marR="0" lvl="5" indent="-317500" algn="l" rtl="0">
              <a:lnSpc>
                <a:spcPct val="100000"/>
              </a:lnSpc>
              <a:spcBef>
                <a:spcPts val="0"/>
              </a:spcBef>
              <a:spcAft>
                <a:spcPts val="0"/>
              </a:spcAft>
              <a:buClr>
                <a:schemeClr val="dk1"/>
              </a:buClr>
              <a:buSzPts val="1400"/>
              <a:buFont typeface="Didact Gothic"/>
              <a:buNone/>
              <a:defRPr sz="1400" b="0" i="0" u="none" strike="noStrike" cap="none">
                <a:solidFill>
                  <a:schemeClr val="dk1"/>
                </a:solidFill>
                <a:latin typeface="Didact Gothic"/>
                <a:ea typeface="Didact Gothic"/>
                <a:cs typeface="Didact Gothic"/>
                <a:sym typeface="Didact Gothic"/>
              </a:defRPr>
            </a:lvl6pPr>
            <a:lvl7pPr marL="3200400" marR="0" lvl="6" indent="-317500" algn="l" rtl="0">
              <a:lnSpc>
                <a:spcPct val="100000"/>
              </a:lnSpc>
              <a:spcBef>
                <a:spcPts val="0"/>
              </a:spcBef>
              <a:spcAft>
                <a:spcPts val="0"/>
              </a:spcAft>
              <a:buClr>
                <a:schemeClr val="dk1"/>
              </a:buClr>
              <a:buSzPts val="1400"/>
              <a:buFont typeface="Didact Gothic"/>
              <a:buNone/>
              <a:defRPr sz="1400" b="0" i="0" u="none" strike="noStrike" cap="none">
                <a:solidFill>
                  <a:schemeClr val="dk1"/>
                </a:solidFill>
                <a:latin typeface="Didact Gothic"/>
                <a:ea typeface="Didact Gothic"/>
                <a:cs typeface="Didact Gothic"/>
                <a:sym typeface="Didact Gothic"/>
              </a:defRPr>
            </a:lvl7pPr>
            <a:lvl8pPr marL="3657600" marR="0" lvl="7" indent="-317500" algn="l" rtl="0">
              <a:lnSpc>
                <a:spcPct val="100000"/>
              </a:lnSpc>
              <a:spcBef>
                <a:spcPts val="0"/>
              </a:spcBef>
              <a:spcAft>
                <a:spcPts val="0"/>
              </a:spcAft>
              <a:buClr>
                <a:schemeClr val="dk1"/>
              </a:buClr>
              <a:buSzPts val="1400"/>
              <a:buFont typeface="Didact Gothic"/>
              <a:buNone/>
              <a:defRPr sz="1400" b="0" i="0" u="none" strike="noStrike" cap="none">
                <a:solidFill>
                  <a:schemeClr val="dk1"/>
                </a:solidFill>
                <a:latin typeface="Didact Gothic"/>
                <a:ea typeface="Didact Gothic"/>
                <a:cs typeface="Didact Gothic"/>
                <a:sym typeface="Didact Gothic"/>
              </a:defRPr>
            </a:lvl8pPr>
            <a:lvl9pPr marL="4114800" marR="0" lvl="8" indent="-317500" algn="l" rtl="0">
              <a:lnSpc>
                <a:spcPct val="100000"/>
              </a:lnSpc>
              <a:spcBef>
                <a:spcPts val="0"/>
              </a:spcBef>
              <a:spcAft>
                <a:spcPts val="0"/>
              </a:spcAft>
              <a:buClr>
                <a:schemeClr val="dk1"/>
              </a:buClr>
              <a:buSzPts val="1400"/>
              <a:buFont typeface="Didact Gothic"/>
              <a:buNone/>
              <a:defRPr sz="1400" b="0" i="0" u="none" strike="noStrike" cap="none">
                <a:solidFill>
                  <a:schemeClr val="dk1"/>
                </a:solidFill>
                <a:latin typeface="Didact Gothic"/>
                <a:ea typeface="Didact Gothic"/>
                <a:cs typeface="Didact Gothic"/>
                <a:sym typeface="Didact Gothic"/>
              </a:defRPr>
            </a:lvl9pPr>
          </a:lstStyle>
          <a:p>
            <a:pPr marL="0" indent="0"/>
            <a:r>
              <a:rPr lang="en-US" i="1" dirty="0">
                <a:effectLst/>
                <a:latin typeface="Didact Gothic" panose="020B0604020202020204" charset="0"/>
                <a:ea typeface="Calibri" panose="020F0502020204030204" pitchFamily="34" charset="0"/>
              </a:rPr>
              <a:t>problem</a:t>
            </a:r>
            <a:r>
              <a:rPr lang="en-US" dirty="0">
                <a:effectLst/>
                <a:latin typeface="Didact Gothic" panose="020B0604020202020204" charset="0"/>
                <a:ea typeface="Calibri" panose="020F0502020204030204" pitchFamily="34" charset="0"/>
              </a:rPr>
              <a:t> </a:t>
            </a:r>
            <a:r>
              <a:rPr lang="ru-RU" dirty="0">
                <a:effectLst/>
                <a:latin typeface="Didact Gothic" panose="020B0604020202020204" charset="0"/>
                <a:ea typeface="Calibri" panose="020F0502020204030204" pitchFamily="34" charset="0"/>
              </a:rPr>
              <a:t>‘проблема’, </a:t>
            </a:r>
            <a:r>
              <a:rPr lang="en-US" i="1" dirty="0">
                <a:effectLst/>
                <a:latin typeface="Didact Gothic" panose="020B0604020202020204" charset="0"/>
                <a:ea typeface="Calibri" panose="020F0502020204030204" pitchFamily="34" charset="0"/>
              </a:rPr>
              <a:t>issue</a:t>
            </a:r>
            <a:r>
              <a:rPr lang="ru-RU" dirty="0">
                <a:effectLst/>
                <a:latin typeface="Didact Gothic" panose="020B0604020202020204" charset="0"/>
                <a:ea typeface="Calibri" panose="020F0502020204030204" pitchFamily="34" charset="0"/>
              </a:rPr>
              <a:t> ‘вопрос’</a:t>
            </a:r>
            <a:endParaRPr lang="en-US" dirty="0">
              <a:latin typeface="Didact Gothic" panose="020B0604020202020204" charset="0"/>
            </a:endParaRPr>
          </a:p>
        </p:txBody>
      </p:sp>
      <p:sp>
        <p:nvSpPr>
          <p:cNvPr id="18" name="Google Shape;737;p93">
            <a:extLst>
              <a:ext uri="{FF2B5EF4-FFF2-40B4-BE49-F238E27FC236}">
                <a16:creationId xmlns:a16="http://schemas.microsoft.com/office/drawing/2014/main" id="{4946F9CD-FED9-46D9-BAA2-B979517C05D9}"/>
              </a:ext>
            </a:extLst>
          </p:cNvPr>
          <p:cNvSpPr/>
          <p:nvPr/>
        </p:nvSpPr>
        <p:spPr>
          <a:xfrm rot="5400000">
            <a:off x="6235436" y="1701977"/>
            <a:ext cx="835500" cy="289944"/>
          </a:xfrm>
          <a:prstGeom prst="triangle">
            <a:avLst>
              <a:gd name="adj" fmla="val 50000"/>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731;p93">
            <a:extLst>
              <a:ext uri="{FF2B5EF4-FFF2-40B4-BE49-F238E27FC236}">
                <a16:creationId xmlns:a16="http://schemas.microsoft.com/office/drawing/2014/main" id="{17B96B91-7F27-4453-B0CC-61F8777BB650}"/>
              </a:ext>
            </a:extLst>
          </p:cNvPr>
          <p:cNvSpPr txBox="1">
            <a:spLocks/>
          </p:cNvSpPr>
          <p:nvPr/>
        </p:nvSpPr>
        <p:spPr>
          <a:xfrm>
            <a:off x="400187" y="2171251"/>
            <a:ext cx="2221500" cy="5883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l" rtl="0">
              <a:lnSpc>
                <a:spcPct val="100000"/>
              </a:lnSpc>
              <a:spcBef>
                <a:spcPts val="0"/>
              </a:spcBef>
              <a:spcAft>
                <a:spcPts val="0"/>
              </a:spcAft>
              <a:buClr>
                <a:schemeClr val="dk1"/>
              </a:buClr>
              <a:buSzPts val="1400"/>
              <a:buFont typeface="Didact Gothic"/>
              <a:buNone/>
              <a:defRPr sz="1400" b="0" i="0" u="none" strike="noStrike" cap="none">
                <a:solidFill>
                  <a:schemeClr val="dk1"/>
                </a:solidFill>
                <a:latin typeface="Didact Gothic"/>
                <a:ea typeface="Didact Gothic"/>
                <a:cs typeface="Didact Gothic"/>
                <a:sym typeface="Didact Gothic"/>
              </a:defRPr>
            </a:lvl1pPr>
            <a:lvl2pPr marL="914400" marR="0" lvl="1" indent="-317500" algn="l" rtl="0">
              <a:lnSpc>
                <a:spcPct val="100000"/>
              </a:lnSpc>
              <a:spcBef>
                <a:spcPts val="0"/>
              </a:spcBef>
              <a:spcAft>
                <a:spcPts val="0"/>
              </a:spcAft>
              <a:buClr>
                <a:schemeClr val="dk1"/>
              </a:buClr>
              <a:buSzPts val="1400"/>
              <a:buFont typeface="Didact Gothic"/>
              <a:buNone/>
              <a:defRPr sz="1400" b="0" i="0" u="none" strike="noStrike" cap="none">
                <a:solidFill>
                  <a:schemeClr val="dk1"/>
                </a:solidFill>
                <a:latin typeface="Didact Gothic"/>
                <a:ea typeface="Didact Gothic"/>
                <a:cs typeface="Didact Gothic"/>
                <a:sym typeface="Didact Gothic"/>
              </a:defRPr>
            </a:lvl2pPr>
            <a:lvl3pPr marL="1371600" marR="0" lvl="2" indent="-317500" algn="l" rtl="0">
              <a:lnSpc>
                <a:spcPct val="100000"/>
              </a:lnSpc>
              <a:spcBef>
                <a:spcPts val="0"/>
              </a:spcBef>
              <a:spcAft>
                <a:spcPts val="0"/>
              </a:spcAft>
              <a:buClr>
                <a:schemeClr val="dk1"/>
              </a:buClr>
              <a:buSzPts val="1400"/>
              <a:buFont typeface="Didact Gothic"/>
              <a:buNone/>
              <a:defRPr sz="1400" b="0" i="0" u="none" strike="noStrike" cap="none">
                <a:solidFill>
                  <a:schemeClr val="dk1"/>
                </a:solidFill>
                <a:latin typeface="Didact Gothic"/>
                <a:ea typeface="Didact Gothic"/>
                <a:cs typeface="Didact Gothic"/>
                <a:sym typeface="Didact Gothic"/>
              </a:defRPr>
            </a:lvl3pPr>
            <a:lvl4pPr marL="1828800" marR="0" lvl="3" indent="-317500" algn="l" rtl="0">
              <a:lnSpc>
                <a:spcPct val="100000"/>
              </a:lnSpc>
              <a:spcBef>
                <a:spcPts val="0"/>
              </a:spcBef>
              <a:spcAft>
                <a:spcPts val="0"/>
              </a:spcAft>
              <a:buClr>
                <a:schemeClr val="dk1"/>
              </a:buClr>
              <a:buSzPts val="1400"/>
              <a:buFont typeface="Didact Gothic"/>
              <a:buNone/>
              <a:defRPr sz="1400" b="0" i="0" u="none" strike="noStrike" cap="none">
                <a:solidFill>
                  <a:schemeClr val="dk1"/>
                </a:solidFill>
                <a:latin typeface="Didact Gothic"/>
                <a:ea typeface="Didact Gothic"/>
                <a:cs typeface="Didact Gothic"/>
                <a:sym typeface="Didact Gothic"/>
              </a:defRPr>
            </a:lvl4pPr>
            <a:lvl5pPr marL="2286000" marR="0" lvl="4" indent="-317500" algn="l" rtl="0">
              <a:lnSpc>
                <a:spcPct val="100000"/>
              </a:lnSpc>
              <a:spcBef>
                <a:spcPts val="0"/>
              </a:spcBef>
              <a:spcAft>
                <a:spcPts val="0"/>
              </a:spcAft>
              <a:buClr>
                <a:schemeClr val="dk1"/>
              </a:buClr>
              <a:buSzPts val="1400"/>
              <a:buFont typeface="Didact Gothic"/>
              <a:buNone/>
              <a:defRPr sz="1400" b="0" i="0" u="none" strike="noStrike" cap="none">
                <a:solidFill>
                  <a:schemeClr val="dk1"/>
                </a:solidFill>
                <a:latin typeface="Didact Gothic"/>
                <a:ea typeface="Didact Gothic"/>
                <a:cs typeface="Didact Gothic"/>
                <a:sym typeface="Didact Gothic"/>
              </a:defRPr>
            </a:lvl5pPr>
            <a:lvl6pPr marL="2743200" marR="0" lvl="5" indent="-317500" algn="l" rtl="0">
              <a:lnSpc>
                <a:spcPct val="100000"/>
              </a:lnSpc>
              <a:spcBef>
                <a:spcPts val="0"/>
              </a:spcBef>
              <a:spcAft>
                <a:spcPts val="0"/>
              </a:spcAft>
              <a:buClr>
                <a:schemeClr val="dk1"/>
              </a:buClr>
              <a:buSzPts val="1400"/>
              <a:buFont typeface="Didact Gothic"/>
              <a:buNone/>
              <a:defRPr sz="1400" b="0" i="0" u="none" strike="noStrike" cap="none">
                <a:solidFill>
                  <a:schemeClr val="dk1"/>
                </a:solidFill>
                <a:latin typeface="Didact Gothic"/>
                <a:ea typeface="Didact Gothic"/>
                <a:cs typeface="Didact Gothic"/>
                <a:sym typeface="Didact Gothic"/>
              </a:defRPr>
            </a:lvl6pPr>
            <a:lvl7pPr marL="3200400" marR="0" lvl="6" indent="-317500" algn="l" rtl="0">
              <a:lnSpc>
                <a:spcPct val="100000"/>
              </a:lnSpc>
              <a:spcBef>
                <a:spcPts val="0"/>
              </a:spcBef>
              <a:spcAft>
                <a:spcPts val="0"/>
              </a:spcAft>
              <a:buClr>
                <a:schemeClr val="dk1"/>
              </a:buClr>
              <a:buSzPts val="1400"/>
              <a:buFont typeface="Didact Gothic"/>
              <a:buNone/>
              <a:defRPr sz="1400" b="0" i="0" u="none" strike="noStrike" cap="none">
                <a:solidFill>
                  <a:schemeClr val="dk1"/>
                </a:solidFill>
                <a:latin typeface="Didact Gothic"/>
                <a:ea typeface="Didact Gothic"/>
                <a:cs typeface="Didact Gothic"/>
                <a:sym typeface="Didact Gothic"/>
              </a:defRPr>
            </a:lvl7pPr>
            <a:lvl8pPr marL="3657600" marR="0" lvl="7" indent="-317500" algn="l" rtl="0">
              <a:lnSpc>
                <a:spcPct val="100000"/>
              </a:lnSpc>
              <a:spcBef>
                <a:spcPts val="0"/>
              </a:spcBef>
              <a:spcAft>
                <a:spcPts val="0"/>
              </a:spcAft>
              <a:buClr>
                <a:schemeClr val="dk1"/>
              </a:buClr>
              <a:buSzPts val="1400"/>
              <a:buFont typeface="Didact Gothic"/>
              <a:buNone/>
              <a:defRPr sz="1400" b="0" i="0" u="none" strike="noStrike" cap="none">
                <a:solidFill>
                  <a:schemeClr val="dk1"/>
                </a:solidFill>
                <a:latin typeface="Didact Gothic"/>
                <a:ea typeface="Didact Gothic"/>
                <a:cs typeface="Didact Gothic"/>
                <a:sym typeface="Didact Gothic"/>
              </a:defRPr>
            </a:lvl8pPr>
            <a:lvl9pPr marL="4114800" marR="0" lvl="8" indent="-317500" algn="l" rtl="0">
              <a:lnSpc>
                <a:spcPct val="100000"/>
              </a:lnSpc>
              <a:spcBef>
                <a:spcPts val="0"/>
              </a:spcBef>
              <a:spcAft>
                <a:spcPts val="0"/>
              </a:spcAft>
              <a:buClr>
                <a:schemeClr val="dk1"/>
              </a:buClr>
              <a:buSzPts val="1400"/>
              <a:buFont typeface="Didact Gothic"/>
              <a:buNone/>
              <a:defRPr sz="1400" b="0" i="0" u="none" strike="noStrike" cap="none">
                <a:solidFill>
                  <a:schemeClr val="dk1"/>
                </a:solidFill>
                <a:latin typeface="Didact Gothic"/>
                <a:ea typeface="Didact Gothic"/>
                <a:cs typeface="Didact Gothic"/>
                <a:sym typeface="Didact Gothic"/>
              </a:defRPr>
            </a:lvl9pPr>
          </a:lstStyle>
          <a:p>
            <a:pPr marL="0" indent="0"/>
            <a:r>
              <a:rPr lang="ru-RU" i="1" dirty="0" err="1"/>
              <a:t>but</a:t>
            </a:r>
            <a:r>
              <a:rPr lang="ru-RU" dirty="0"/>
              <a:t> ‘но’, </a:t>
            </a:r>
            <a:r>
              <a:rPr lang="ru-RU" dirty="0" err="1"/>
              <a:t>yet</a:t>
            </a:r>
            <a:r>
              <a:rPr lang="ru-RU" dirty="0"/>
              <a:t> ‘однако’</a:t>
            </a:r>
            <a:endParaRPr lang="ru-RU" sz="1200" dirty="0"/>
          </a:p>
        </p:txBody>
      </p:sp>
    </p:spTree>
    <p:extLst>
      <p:ext uri="{BB962C8B-B14F-4D97-AF65-F5344CB8AC3E}">
        <p14:creationId xmlns:p14="http://schemas.microsoft.com/office/powerpoint/2010/main" val="1510039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34"/>
                                        </p:tgtEl>
                                        <p:attrNameLst>
                                          <p:attrName>style.visibility</p:attrName>
                                        </p:attrNameLst>
                                      </p:cBhvr>
                                      <p:to>
                                        <p:strVal val="visible"/>
                                      </p:to>
                                    </p:set>
                                    <p:animEffect transition="in" filter="fade">
                                      <p:cBhvr>
                                        <p:cTn id="7" dur="500"/>
                                        <p:tgtEl>
                                          <p:spTgt spid="73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26"/>
                                        </p:tgtEl>
                                        <p:attrNameLst>
                                          <p:attrName>style.visibility</p:attrName>
                                        </p:attrNameLst>
                                      </p:cBhvr>
                                      <p:to>
                                        <p:strVal val="visible"/>
                                      </p:to>
                                    </p:set>
                                    <p:animEffect transition="in" filter="fade">
                                      <p:cBhvr>
                                        <p:cTn id="10" dur="500"/>
                                        <p:tgtEl>
                                          <p:spTgt spid="726"/>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fade">
                                      <p:cBhvr>
                                        <p:cTn id="13" dur="500"/>
                                        <p:tgtEl>
                                          <p:spTgt spid="19"/>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736"/>
                                        </p:tgtEl>
                                        <p:attrNameLst>
                                          <p:attrName>style.visibility</p:attrName>
                                        </p:attrNameLst>
                                      </p:cBhvr>
                                      <p:to>
                                        <p:strVal val="visible"/>
                                      </p:to>
                                    </p:set>
                                    <p:animEffect transition="in" filter="fade">
                                      <p:cBhvr>
                                        <p:cTn id="18" dur="500"/>
                                        <p:tgtEl>
                                          <p:spTgt spid="736"/>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730"/>
                                        </p:tgtEl>
                                        <p:attrNameLst>
                                          <p:attrName>style.visibility</p:attrName>
                                        </p:attrNameLst>
                                      </p:cBhvr>
                                      <p:to>
                                        <p:strVal val="visible"/>
                                      </p:to>
                                    </p:set>
                                    <p:animEffect transition="in" filter="fade">
                                      <p:cBhvr>
                                        <p:cTn id="21" dur="500"/>
                                        <p:tgtEl>
                                          <p:spTgt spid="730"/>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731">
                                            <p:txEl>
                                              <p:pRg st="0" end="0"/>
                                            </p:txEl>
                                          </p:spTgt>
                                        </p:tgtEl>
                                        <p:attrNameLst>
                                          <p:attrName>style.visibility</p:attrName>
                                        </p:attrNameLst>
                                      </p:cBhvr>
                                      <p:to>
                                        <p:strVal val="visible"/>
                                      </p:to>
                                    </p:set>
                                    <p:animEffect transition="in" filter="fade">
                                      <p:cBhvr>
                                        <p:cTn id="24" dur="500"/>
                                        <p:tgtEl>
                                          <p:spTgt spid="731">
                                            <p:txEl>
                                              <p:pRg st="0" end="0"/>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737"/>
                                        </p:tgtEl>
                                        <p:attrNameLst>
                                          <p:attrName>style.visibility</p:attrName>
                                        </p:attrNameLst>
                                      </p:cBhvr>
                                      <p:to>
                                        <p:strVal val="visible"/>
                                      </p:to>
                                    </p:set>
                                    <p:animEffect transition="in" filter="fade">
                                      <p:cBhvr>
                                        <p:cTn id="29" dur="500"/>
                                        <p:tgtEl>
                                          <p:spTgt spid="737"/>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728"/>
                                        </p:tgtEl>
                                        <p:attrNameLst>
                                          <p:attrName>style.visibility</p:attrName>
                                        </p:attrNameLst>
                                      </p:cBhvr>
                                      <p:to>
                                        <p:strVal val="visible"/>
                                      </p:to>
                                    </p:set>
                                    <p:animEffect transition="in" filter="fade">
                                      <p:cBhvr>
                                        <p:cTn id="32" dur="500"/>
                                        <p:tgtEl>
                                          <p:spTgt spid="728"/>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729">
                                            <p:txEl>
                                              <p:pRg st="0" end="0"/>
                                            </p:txEl>
                                          </p:spTgt>
                                        </p:tgtEl>
                                        <p:attrNameLst>
                                          <p:attrName>style.visibility</p:attrName>
                                        </p:attrNameLst>
                                      </p:cBhvr>
                                      <p:to>
                                        <p:strVal val="visible"/>
                                      </p:to>
                                    </p:set>
                                    <p:animEffect transition="in" filter="fade">
                                      <p:cBhvr>
                                        <p:cTn id="35" dur="500"/>
                                        <p:tgtEl>
                                          <p:spTgt spid="729">
                                            <p:txEl>
                                              <p:pRg st="0" end="0"/>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735"/>
                                        </p:tgtEl>
                                        <p:attrNameLst>
                                          <p:attrName>style.visibility</p:attrName>
                                        </p:attrNameLst>
                                      </p:cBhvr>
                                      <p:to>
                                        <p:strVal val="visible"/>
                                      </p:to>
                                    </p:set>
                                    <p:animEffect transition="in" filter="fade">
                                      <p:cBhvr>
                                        <p:cTn id="40" dur="500"/>
                                        <p:tgtEl>
                                          <p:spTgt spid="735"/>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732"/>
                                        </p:tgtEl>
                                        <p:attrNameLst>
                                          <p:attrName>style.visibility</p:attrName>
                                        </p:attrNameLst>
                                      </p:cBhvr>
                                      <p:to>
                                        <p:strVal val="visible"/>
                                      </p:to>
                                    </p:set>
                                    <p:animEffect transition="in" filter="fade">
                                      <p:cBhvr>
                                        <p:cTn id="43" dur="500"/>
                                        <p:tgtEl>
                                          <p:spTgt spid="732"/>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733">
                                            <p:txEl>
                                              <p:pRg st="0" end="0"/>
                                            </p:txEl>
                                          </p:spTgt>
                                        </p:tgtEl>
                                        <p:attrNameLst>
                                          <p:attrName>style.visibility</p:attrName>
                                        </p:attrNameLst>
                                      </p:cBhvr>
                                      <p:to>
                                        <p:strVal val="visible"/>
                                      </p:to>
                                    </p:set>
                                    <p:animEffect transition="in" filter="fade">
                                      <p:cBhvr>
                                        <p:cTn id="46" dur="500"/>
                                        <p:tgtEl>
                                          <p:spTgt spid="733">
                                            <p:txEl>
                                              <p:pRg st="0" end="0"/>
                                            </p:txEl>
                                          </p:spTgt>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18"/>
                                        </p:tgtEl>
                                        <p:attrNameLst>
                                          <p:attrName>style.visibility</p:attrName>
                                        </p:attrNameLst>
                                      </p:cBhvr>
                                      <p:to>
                                        <p:strVal val="visible"/>
                                      </p:to>
                                    </p:set>
                                    <p:animEffect transition="in" filter="fade">
                                      <p:cBhvr>
                                        <p:cTn id="51" dur="500"/>
                                        <p:tgtEl>
                                          <p:spTgt spid="18"/>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Effect transition="in" filter="fade">
                                      <p:cBhvr>
                                        <p:cTn id="54" dur="500"/>
                                        <p:tgtEl>
                                          <p:spTgt spid="16"/>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17"/>
                                        </p:tgtEl>
                                        <p:attrNameLst>
                                          <p:attrName>style.visibility</p:attrName>
                                        </p:attrNameLst>
                                      </p:cBhvr>
                                      <p:to>
                                        <p:strVal val="visible"/>
                                      </p:to>
                                    </p:set>
                                    <p:animEffect transition="in" filter="fade">
                                      <p:cBhvr>
                                        <p:cTn id="5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6" grpId="0"/>
      <p:bldP spid="728" grpId="0"/>
      <p:bldP spid="729" grpId="0" build="p"/>
      <p:bldP spid="730" grpId="0"/>
      <p:bldP spid="731" grpId="0" build="p"/>
      <p:bldP spid="732" grpId="0"/>
      <p:bldP spid="733" grpId="0" build="p"/>
      <p:bldP spid="734" grpId="0" animBg="1"/>
      <p:bldP spid="735" grpId="0" animBg="1"/>
      <p:bldP spid="736" grpId="0" animBg="1"/>
      <p:bldP spid="737" grpId="0" animBg="1"/>
      <p:bldP spid="16" grpId="0"/>
      <p:bldP spid="17" grpId="0"/>
      <p:bldP spid="18" grpId="0" animBg="1"/>
      <p:bldP spid="1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476"/>
        <p:cNvGrpSpPr/>
        <p:nvPr/>
      </p:nvGrpSpPr>
      <p:grpSpPr>
        <a:xfrm>
          <a:off x="0" y="0"/>
          <a:ext cx="0" cy="0"/>
          <a:chOff x="0" y="0"/>
          <a:chExt cx="0" cy="0"/>
        </a:xfrm>
      </p:grpSpPr>
      <p:sp>
        <p:nvSpPr>
          <p:cNvPr id="477" name="Google Shape;477;p69"/>
          <p:cNvSpPr txBox="1">
            <a:spLocks noGrp="1"/>
          </p:cNvSpPr>
          <p:nvPr>
            <p:ph type="title"/>
          </p:nvPr>
        </p:nvSpPr>
        <p:spPr>
          <a:xfrm>
            <a:off x="164198" y="213963"/>
            <a:ext cx="8168504" cy="13110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US" sz="1700" i="1" dirty="0">
                <a:effectLst/>
                <a:latin typeface="Julius Sans One" panose="020B0604020202020204" charset="0"/>
                <a:ea typeface="Calibri" panose="020F0502020204030204" pitchFamily="34" charset="0"/>
              </a:rPr>
              <a:t>Guardian research last year revealed England had lost almost </a:t>
            </a:r>
            <a:r>
              <a:rPr lang="en-US" sz="1700" b="1" i="1" dirty="0">
                <a:effectLst/>
                <a:latin typeface="Julius Sans One" panose="020B0604020202020204" charset="0"/>
                <a:ea typeface="Calibri" panose="020F0502020204030204" pitchFamily="34" charset="0"/>
              </a:rPr>
              <a:t>400 swimming pools</a:t>
            </a:r>
            <a:r>
              <a:rPr lang="en-US" sz="1700" i="1" dirty="0">
                <a:effectLst/>
                <a:latin typeface="Julius Sans One" panose="020B0604020202020204" charset="0"/>
                <a:ea typeface="Calibri" panose="020F0502020204030204" pitchFamily="34" charset="0"/>
              </a:rPr>
              <a:t> since 2010, with parts of the country with </a:t>
            </a:r>
            <a:r>
              <a:rPr lang="en-US" sz="1700" b="1" i="1" dirty="0">
                <a:effectLst/>
                <a:latin typeface="Julius Sans One" panose="020B0604020202020204" charset="0"/>
                <a:ea typeface="Calibri" panose="020F0502020204030204" pitchFamily="34" charset="0"/>
              </a:rPr>
              <a:t>the greatest health needs losing out the most</a:t>
            </a:r>
            <a:r>
              <a:rPr lang="en-US" sz="1700" dirty="0">
                <a:effectLst/>
                <a:latin typeface="Julius Sans One" panose="020B0604020202020204" charset="0"/>
                <a:ea typeface="Calibri" panose="020F0502020204030204" pitchFamily="34" charset="0"/>
              </a:rPr>
              <a:t>. </a:t>
            </a:r>
            <a:r>
              <a:rPr lang="ru-RU" sz="1600" dirty="0">
                <a:effectLst/>
                <a:latin typeface="Times New Roman" panose="02020603050405020304" pitchFamily="18" charset="0"/>
                <a:ea typeface="Calibri" panose="020F0502020204030204" pitchFamily="34" charset="0"/>
              </a:rPr>
              <a:t>‘Исследование издания </a:t>
            </a:r>
            <a:r>
              <a:rPr lang="en-US" sz="1600" dirty="0">
                <a:effectLst/>
                <a:latin typeface="Julius Sans One" panose="020B0604020202020204" charset="0"/>
                <a:ea typeface="Calibri" panose="020F0502020204030204" pitchFamily="34" charset="0"/>
              </a:rPr>
              <a:t>Guardian</a:t>
            </a:r>
            <a:r>
              <a:rPr lang="ru-RU" sz="1600" dirty="0">
                <a:effectLst/>
                <a:latin typeface="Times New Roman" panose="02020603050405020304" pitchFamily="18" charset="0"/>
                <a:ea typeface="Calibri" panose="020F0502020204030204" pitchFamily="34" charset="0"/>
              </a:rPr>
              <a:t>, проведенное в прошлом году, показало, что с 2010 года Англия лишилась почти 400 плавательных бассейнов, причем больше всего пострадали районы страны с наиболее высокими потребностями в здравоохранении’</a:t>
            </a:r>
            <a:endParaRPr sz="1700" dirty="0">
              <a:latin typeface="Julius Sans One" panose="020B0604020202020204" charset="0"/>
            </a:endParaRPr>
          </a:p>
        </p:txBody>
      </p:sp>
      <p:sp>
        <p:nvSpPr>
          <p:cNvPr id="478" name="Google Shape;478;p69"/>
          <p:cNvSpPr txBox="1">
            <a:spLocks noGrp="1"/>
          </p:cNvSpPr>
          <p:nvPr>
            <p:ph type="body" idx="1"/>
          </p:nvPr>
        </p:nvSpPr>
        <p:spPr>
          <a:xfrm>
            <a:off x="2469272" y="1856038"/>
            <a:ext cx="4205456" cy="3287462"/>
          </a:xfrm>
          <a:prstGeom prst="rect">
            <a:avLst/>
          </a:prstGeom>
        </p:spPr>
        <p:txBody>
          <a:bodyPr spcFirstLastPara="1" wrap="square" lIns="91425" tIns="91425" rIns="91425" bIns="91425" anchor="t" anchorCtr="0">
            <a:noAutofit/>
          </a:bodyPr>
          <a:lstStyle/>
          <a:p>
            <a:pPr marL="0" indent="0">
              <a:buNone/>
            </a:pPr>
            <a:r>
              <a:rPr lang="ru-RU" sz="1600" dirty="0">
                <a:effectLst/>
                <a:latin typeface="Didact Gothic" panose="020B0604020202020204" charset="0"/>
                <a:ea typeface="Calibri" panose="020F0502020204030204" pitchFamily="34" charset="0"/>
              </a:rPr>
              <a:t>Используя числительные (</a:t>
            </a:r>
            <a:r>
              <a:rPr lang="en-US" sz="1600" i="1" dirty="0">
                <a:effectLst/>
                <a:latin typeface="Didact Gothic" panose="020B0604020202020204" charset="0"/>
                <a:ea typeface="Calibri" panose="020F0502020204030204" pitchFamily="34" charset="0"/>
              </a:rPr>
              <a:t>almost</a:t>
            </a:r>
            <a:r>
              <a:rPr lang="ru-RU" sz="1600" i="1" dirty="0">
                <a:effectLst/>
                <a:latin typeface="Didact Gothic" panose="020B0604020202020204" charset="0"/>
                <a:ea typeface="Calibri" panose="020F0502020204030204" pitchFamily="34" charset="0"/>
              </a:rPr>
              <a:t> 400 </a:t>
            </a:r>
            <a:r>
              <a:rPr lang="en-US" sz="1600" i="1" dirty="0">
                <a:effectLst/>
                <a:latin typeface="Didact Gothic" panose="020B0604020202020204" charset="0"/>
                <a:ea typeface="Calibri" panose="020F0502020204030204" pitchFamily="34" charset="0"/>
              </a:rPr>
              <a:t>swimming pools</a:t>
            </a:r>
            <a:r>
              <a:rPr lang="ru-RU" sz="1600" dirty="0">
                <a:effectLst/>
                <a:latin typeface="Didact Gothic" panose="020B0604020202020204" charset="0"/>
                <a:ea typeface="Calibri" panose="020F0502020204030204" pitchFamily="34" charset="0"/>
              </a:rPr>
              <a:t> ‘почти 400 плавательных бассейнов’), прилагательные и наречия в форме превосходной степени сравнения (</a:t>
            </a:r>
            <a:r>
              <a:rPr lang="en-US" sz="1600" i="1" dirty="0">
                <a:effectLst/>
                <a:latin typeface="Didact Gothic" panose="020B0604020202020204" charset="0"/>
                <a:ea typeface="Calibri" panose="020F0502020204030204" pitchFamily="34" charset="0"/>
              </a:rPr>
              <a:t>parts of the country with the greatest health needs losing out the most</a:t>
            </a:r>
            <a:r>
              <a:rPr lang="ru-RU" sz="1600" dirty="0">
                <a:effectLst/>
                <a:latin typeface="Didact Gothic" panose="020B0604020202020204" charset="0"/>
                <a:ea typeface="Calibri" panose="020F0502020204030204" pitchFamily="34" charset="0"/>
              </a:rPr>
              <a:t> ‘больше всего пострадали районы страны с наиболее высокими потребностями в здравоохранении’), автор публикации демонстрирует злободневность заявленной проблемы закрытия бассейнов в Великобритании ввиду высоких коммунальных расходов.</a:t>
            </a:r>
            <a:endParaRPr dirty="0">
              <a:latin typeface="Didact Gothic" panose="020B0604020202020204" charset="0"/>
            </a:endParaRPr>
          </a:p>
        </p:txBody>
      </p:sp>
      <p:cxnSp>
        <p:nvCxnSpPr>
          <p:cNvPr id="479" name="Google Shape;479;p69"/>
          <p:cNvCxnSpPr/>
          <p:nvPr/>
        </p:nvCxnSpPr>
        <p:spPr>
          <a:xfrm>
            <a:off x="4248450" y="1871628"/>
            <a:ext cx="647100" cy="0"/>
          </a:xfrm>
          <a:prstGeom prst="straightConnector1">
            <a:avLst/>
          </a:prstGeom>
          <a:noFill/>
          <a:ln w="19050" cap="flat" cmpd="sng">
            <a:solidFill>
              <a:schemeClr val="lt1"/>
            </a:solidFill>
            <a:prstDash val="solid"/>
            <a:round/>
            <a:headEnd type="none" w="med" len="med"/>
            <a:tailEnd type="none" w="med" len="med"/>
          </a:ln>
        </p:spPr>
      </p:cxnSp>
    </p:spTree>
    <p:extLst>
      <p:ext uri="{BB962C8B-B14F-4D97-AF65-F5344CB8AC3E}">
        <p14:creationId xmlns:p14="http://schemas.microsoft.com/office/powerpoint/2010/main" val="23887868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628"/>
        <p:cNvGrpSpPr/>
        <p:nvPr/>
      </p:nvGrpSpPr>
      <p:grpSpPr>
        <a:xfrm>
          <a:off x="0" y="0"/>
          <a:ext cx="0" cy="0"/>
          <a:chOff x="0" y="0"/>
          <a:chExt cx="0" cy="0"/>
        </a:xfrm>
      </p:grpSpPr>
      <p:sp>
        <p:nvSpPr>
          <p:cNvPr id="629" name="Google Shape;629;p82"/>
          <p:cNvSpPr txBox="1">
            <a:spLocks noGrp="1"/>
          </p:cNvSpPr>
          <p:nvPr>
            <p:ph type="title"/>
          </p:nvPr>
        </p:nvSpPr>
        <p:spPr>
          <a:xfrm>
            <a:off x="5204373" y="2704650"/>
            <a:ext cx="3100800" cy="528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ru-RU" sz="2000" dirty="0"/>
              <a:t>Обобщающие конструкции</a:t>
            </a:r>
            <a:endParaRPr sz="2000" dirty="0"/>
          </a:p>
        </p:txBody>
      </p:sp>
      <p:cxnSp>
        <p:nvCxnSpPr>
          <p:cNvPr id="630" name="Google Shape;630;p82"/>
          <p:cNvCxnSpPr/>
          <p:nvPr/>
        </p:nvCxnSpPr>
        <p:spPr>
          <a:xfrm>
            <a:off x="2064450" y="1653087"/>
            <a:ext cx="647100" cy="0"/>
          </a:xfrm>
          <a:prstGeom prst="straightConnector1">
            <a:avLst/>
          </a:prstGeom>
          <a:noFill/>
          <a:ln w="19050" cap="flat" cmpd="sng">
            <a:solidFill>
              <a:schemeClr val="dk1"/>
            </a:solidFill>
            <a:prstDash val="solid"/>
            <a:round/>
            <a:headEnd type="none" w="med" len="med"/>
            <a:tailEnd type="none" w="med" len="med"/>
          </a:ln>
        </p:spPr>
      </p:cxnSp>
      <p:sp>
        <p:nvSpPr>
          <p:cNvPr id="631" name="Google Shape;631;p82"/>
          <p:cNvSpPr txBox="1">
            <a:spLocks noGrp="1"/>
          </p:cNvSpPr>
          <p:nvPr>
            <p:ph type="subTitle" idx="1"/>
          </p:nvPr>
        </p:nvSpPr>
        <p:spPr>
          <a:xfrm>
            <a:off x="837600" y="1586596"/>
            <a:ext cx="3100800" cy="990600"/>
          </a:xfrm>
          <a:prstGeom prst="rect">
            <a:avLst/>
          </a:prstGeom>
        </p:spPr>
        <p:txBody>
          <a:bodyPr spcFirstLastPara="1" wrap="square" lIns="91425" tIns="91425" rIns="91425" bIns="91425" anchor="t" anchorCtr="0">
            <a:noAutofit/>
          </a:bodyPr>
          <a:lstStyle/>
          <a:p>
            <a:pPr marL="0" lvl="0" indent="0">
              <a:buNone/>
            </a:pPr>
            <a:r>
              <a:rPr lang="ru-RU" i="1" dirty="0" err="1"/>
              <a:t>it</a:t>
            </a:r>
            <a:r>
              <a:rPr lang="ru-RU" i="1" dirty="0"/>
              <a:t> </a:t>
            </a:r>
            <a:r>
              <a:rPr lang="ru-RU" i="1" dirty="0" err="1"/>
              <a:t>is</a:t>
            </a:r>
            <a:r>
              <a:rPr lang="ru-RU" i="1" dirty="0"/>
              <a:t> </a:t>
            </a:r>
            <a:r>
              <a:rPr lang="ru-RU" i="1" dirty="0" err="1"/>
              <a:t>foreign</a:t>
            </a:r>
            <a:r>
              <a:rPr lang="ru-RU" i="1" dirty="0"/>
              <a:t> </a:t>
            </a:r>
            <a:r>
              <a:rPr lang="ru-RU" i="1" dirty="0" err="1"/>
              <a:t>governments</a:t>
            </a:r>
            <a:r>
              <a:rPr lang="ru-RU" i="1" dirty="0"/>
              <a:t> </a:t>
            </a:r>
            <a:r>
              <a:rPr lang="ru-RU" i="1" dirty="0" err="1"/>
              <a:t>that</a:t>
            </a:r>
            <a:r>
              <a:rPr lang="ru-RU" i="1" dirty="0"/>
              <a:t> </a:t>
            </a:r>
            <a:r>
              <a:rPr lang="ru-RU" i="1" dirty="0" err="1"/>
              <a:t>are</a:t>
            </a:r>
            <a:r>
              <a:rPr lang="ru-RU" i="1" dirty="0"/>
              <a:t> </a:t>
            </a:r>
            <a:r>
              <a:rPr lang="ru-RU" i="1" dirty="0" err="1"/>
              <a:t>innovating</a:t>
            </a:r>
            <a:r>
              <a:rPr lang="ru-RU" i="1" dirty="0"/>
              <a:t>, </a:t>
            </a:r>
            <a:r>
              <a:rPr lang="ru-RU" i="1" dirty="0" err="1"/>
              <a:t>scaling</a:t>
            </a:r>
            <a:r>
              <a:rPr lang="ru-RU" i="1" dirty="0"/>
              <a:t> </a:t>
            </a:r>
            <a:r>
              <a:rPr lang="ru-RU" i="1" dirty="0" err="1"/>
              <a:t>up</a:t>
            </a:r>
            <a:r>
              <a:rPr lang="ru-RU" i="1" dirty="0"/>
              <a:t> </a:t>
            </a:r>
            <a:r>
              <a:rPr lang="ru-RU" i="1" dirty="0" err="1"/>
              <a:t>and</a:t>
            </a:r>
            <a:r>
              <a:rPr lang="ru-RU" i="1" dirty="0"/>
              <a:t> </a:t>
            </a:r>
            <a:r>
              <a:rPr lang="ru-RU" i="1" dirty="0" err="1"/>
              <a:t>commercialising</a:t>
            </a:r>
            <a:r>
              <a:rPr lang="ru-RU" i="1" dirty="0"/>
              <a:t> </a:t>
            </a:r>
            <a:r>
              <a:rPr lang="ru-RU" i="1" dirty="0" err="1"/>
              <a:t>new</a:t>
            </a:r>
            <a:r>
              <a:rPr lang="ru-RU" i="1" dirty="0"/>
              <a:t> </a:t>
            </a:r>
            <a:r>
              <a:rPr lang="ru-RU" i="1" dirty="0" err="1"/>
              <a:t>technologies</a:t>
            </a:r>
            <a:r>
              <a:rPr lang="ru-RU" dirty="0"/>
              <a:t> ‘именно иностранные правительства внедряют инновации, увеличивают новые технологии и извлекают из них коммерческую выгоду’</a:t>
            </a:r>
            <a:endParaRPr dirty="0"/>
          </a:p>
        </p:txBody>
      </p:sp>
      <p:sp>
        <p:nvSpPr>
          <p:cNvPr id="632" name="Google Shape;632;p82"/>
          <p:cNvSpPr txBox="1">
            <a:spLocks noGrp="1"/>
          </p:cNvSpPr>
          <p:nvPr>
            <p:ph type="subTitle" idx="2"/>
          </p:nvPr>
        </p:nvSpPr>
        <p:spPr>
          <a:xfrm>
            <a:off x="5204373" y="3528545"/>
            <a:ext cx="3100800" cy="990600"/>
          </a:xfrm>
          <a:prstGeom prst="rect">
            <a:avLst/>
          </a:prstGeom>
        </p:spPr>
        <p:txBody>
          <a:bodyPr spcFirstLastPara="1" wrap="square" lIns="91425" tIns="91425" rIns="91425" bIns="91425" anchor="t" anchorCtr="0">
            <a:noAutofit/>
          </a:bodyPr>
          <a:lstStyle/>
          <a:p>
            <a:pPr marL="0" lvl="0" indent="0">
              <a:buNone/>
            </a:pPr>
            <a:r>
              <a:rPr lang="en-US" sz="1600" i="1" dirty="0"/>
              <a:t>there is</a:t>
            </a:r>
            <a:r>
              <a:rPr lang="ru-RU" sz="1600" i="1" dirty="0"/>
              <a:t>/</a:t>
            </a:r>
            <a:r>
              <a:rPr lang="en-US" sz="1600" i="1" dirty="0"/>
              <a:t>are</a:t>
            </a:r>
            <a:r>
              <a:rPr lang="ru-RU" sz="1600" dirty="0"/>
              <a:t> ‘есть, находятся’</a:t>
            </a:r>
            <a:endParaRPr sz="1600" dirty="0"/>
          </a:p>
        </p:txBody>
      </p:sp>
      <p:cxnSp>
        <p:nvCxnSpPr>
          <p:cNvPr id="633" name="Google Shape;633;p82"/>
          <p:cNvCxnSpPr/>
          <p:nvPr/>
        </p:nvCxnSpPr>
        <p:spPr>
          <a:xfrm>
            <a:off x="6436126" y="3468197"/>
            <a:ext cx="647100" cy="0"/>
          </a:xfrm>
          <a:prstGeom prst="straightConnector1">
            <a:avLst/>
          </a:prstGeom>
          <a:noFill/>
          <a:ln w="19050" cap="flat" cmpd="sng">
            <a:solidFill>
              <a:schemeClr val="dk1"/>
            </a:solidFill>
            <a:prstDash val="solid"/>
            <a:round/>
            <a:headEnd type="none" w="med" len="med"/>
            <a:tailEnd type="none" w="med" len="med"/>
          </a:ln>
        </p:spPr>
      </p:cxnSp>
      <p:sp>
        <p:nvSpPr>
          <p:cNvPr id="634" name="Google Shape;634;p82"/>
          <p:cNvSpPr txBox="1">
            <a:spLocks noGrp="1"/>
          </p:cNvSpPr>
          <p:nvPr>
            <p:ph type="title" idx="3"/>
          </p:nvPr>
        </p:nvSpPr>
        <p:spPr>
          <a:xfrm>
            <a:off x="306952" y="924863"/>
            <a:ext cx="4162096" cy="528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ru-RU" sz="2000" dirty="0"/>
              <a:t>Эмфатические конструкции для введения контраргумента</a:t>
            </a:r>
            <a:endParaRPr sz="2000" dirty="0"/>
          </a:p>
        </p:txBody>
      </p:sp>
      <p:sp>
        <p:nvSpPr>
          <p:cNvPr id="10" name="Google Shape;634;p82">
            <a:extLst>
              <a:ext uri="{FF2B5EF4-FFF2-40B4-BE49-F238E27FC236}">
                <a16:creationId xmlns:a16="http://schemas.microsoft.com/office/drawing/2014/main" id="{3F636475-725A-4023-9D03-FC8E5D9F9FA8}"/>
              </a:ext>
            </a:extLst>
          </p:cNvPr>
          <p:cNvSpPr txBox="1">
            <a:spLocks/>
          </p:cNvSpPr>
          <p:nvPr/>
        </p:nvSpPr>
        <p:spPr>
          <a:xfrm>
            <a:off x="4903" y="-139018"/>
            <a:ext cx="6431223" cy="5286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2700"/>
              <a:buFont typeface="Julius Sans One"/>
              <a:buNone/>
              <a:defRPr sz="3000" b="1" i="0" u="none" strike="noStrike" cap="none">
                <a:solidFill>
                  <a:schemeClr val="dk1"/>
                </a:solidFill>
                <a:latin typeface="Julius Sans One"/>
                <a:ea typeface="Julius Sans One"/>
                <a:cs typeface="Julius Sans One"/>
                <a:sym typeface="Julius Sans One"/>
              </a:defRPr>
            </a:lvl1pPr>
            <a:lvl2pPr marR="0" lvl="1" algn="ctr" rtl="0">
              <a:lnSpc>
                <a:spcPct val="100000"/>
              </a:lnSpc>
              <a:spcBef>
                <a:spcPts val="0"/>
              </a:spcBef>
              <a:spcAft>
                <a:spcPts val="0"/>
              </a:spcAft>
              <a:buClr>
                <a:schemeClr val="dk1"/>
              </a:buClr>
              <a:buSzPts val="3000"/>
              <a:buFont typeface="Julius Sans One"/>
              <a:buNone/>
              <a:defRPr sz="3000" b="1" i="0" u="none" strike="noStrike" cap="none">
                <a:solidFill>
                  <a:schemeClr val="dk1"/>
                </a:solidFill>
                <a:latin typeface="Julius Sans One"/>
                <a:ea typeface="Julius Sans One"/>
                <a:cs typeface="Julius Sans One"/>
                <a:sym typeface="Julius Sans One"/>
              </a:defRPr>
            </a:lvl2pPr>
            <a:lvl3pPr marR="0" lvl="2" algn="ctr" rtl="0">
              <a:lnSpc>
                <a:spcPct val="100000"/>
              </a:lnSpc>
              <a:spcBef>
                <a:spcPts val="0"/>
              </a:spcBef>
              <a:spcAft>
                <a:spcPts val="0"/>
              </a:spcAft>
              <a:buClr>
                <a:schemeClr val="dk1"/>
              </a:buClr>
              <a:buSzPts val="3000"/>
              <a:buFont typeface="Julius Sans One"/>
              <a:buNone/>
              <a:defRPr sz="3000" b="1" i="0" u="none" strike="noStrike" cap="none">
                <a:solidFill>
                  <a:schemeClr val="dk1"/>
                </a:solidFill>
                <a:latin typeface="Julius Sans One"/>
                <a:ea typeface="Julius Sans One"/>
                <a:cs typeface="Julius Sans One"/>
                <a:sym typeface="Julius Sans One"/>
              </a:defRPr>
            </a:lvl3pPr>
            <a:lvl4pPr marR="0" lvl="3" algn="ctr" rtl="0">
              <a:lnSpc>
                <a:spcPct val="100000"/>
              </a:lnSpc>
              <a:spcBef>
                <a:spcPts val="0"/>
              </a:spcBef>
              <a:spcAft>
                <a:spcPts val="0"/>
              </a:spcAft>
              <a:buClr>
                <a:schemeClr val="dk1"/>
              </a:buClr>
              <a:buSzPts val="3000"/>
              <a:buFont typeface="Julius Sans One"/>
              <a:buNone/>
              <a:defRPr sz="3000" b="1" i="0" u="none" strike="noStrike" cap="none">
                <a:solidFill>
                  <a:schemeClr val="dk1"/>
                </a:solidFill>
                <a:latin typeface="Julius Sans One"/>
                <a:ea typeface="Julius Sans One"/>
                <a:cs typeface="Julius Sans One"/>
                <a:sym typeface="Julius Sans One"/>
              </a:defRPr>
            </a:lvl4pPr>
            <a:lvl5pPr marR="0" lvl="4" algn="ctr" rtl="0">
              <a:lnSpc>
                <a:spcPct val="100000"/>
              </a:lnSpc>
              <a:spcBef>
                <a:spcPts val="0"/>
              </a:spcBef>
              <a:spcAft>
                <a:spcPts val="0"/>
              </a:spcAft>
              <a:buClr>
                <a:schemeClr val="dk1"/>
              </a:buClr>
              <a:buSzPts val="3000"/>
              <a:buFont typeface="Julius Sans One"/>
              <a:buNone/>
              <a:defRPr sz="3000" b="1" i="0" u="none" strike="noStrike" cap="none">
                <a:solidFill>
                  <a:schemeClr val="dk1"/>
                </a:solidFill>
                <a:latin typeface="Julius Sans One"/>
                <a:ea typeface="Julius Sans One"/>
                <a:cs typeface="Julius Sans One"/>
                <a:sym typeface="Julius Sans One"/>
              </a:defRPr>
            </a:lvl5pPr>
            <a:lvl6pPr marR="0" lvl="5" algn="ctr" rtl="0">
              <a:lnSpc>
                <a:spcPct val="100000"/>
              </a:lnSpc>
              <a:spcBef>
                <a:spcPts val="0"/>
              </a:spcBef>
              <a:spcAft>
                <a:spcPts val="0"/>
              </a:spcAft>
              <a:buClr>
                <a:schemeClr val="dk1"/>
              </a:buClr>
              <a:buSzPts val="3000"/>
              <a:buFont typeface="Julius Sans One"/>
              <a:buNone/>
              <a:defRPr sz="3000" b="1" i="0" u="none" strike="noStrike" cap="none">
                <a:solidFill>
                  <a:schemeClr val="dk1"/>
                </a:solidFill>
                <a:latin typeface="Julius Sans One"/>
                <a:ea typeface="Julius Sans One"/>
                <a:cs typeface="Julius Sans One"/>
                <a:sym typeface="Julius Sans One"/>
              </a:defRPr>
            </a:lvl6pPr>
            <a:lvl7pPr marR="0" lvl="6" algn="ctr" rtl="0">
              <a:lnSpc>
                <a:spcPct val="100000"/>
              </a:lnSpc>
              <a:spcBef>
                <a:spcPts val="0"/>
              </a:spcBef>
              <a:spcAft>
                <a:spcPts val="0"/>
              </a:spcAft>
              <a:buClr>
                <a:schemeClr val="dk1"/>
              </a:buClr>
              <a:buSzPts val="3000"/>
              <a:buFont typeface="Julius Sans One"/>
              <a:buNone/>
              <a:defRPr sz="3000" b="1" i="0" u="none" strike="noStrike" cap="none">
                <a:solidFill>
                  <a:schemeClr val="dk1"/>
                </a:solidFill>
                <a:latin typeface="Julius Sans One"/>
                <a:ea typeface="Julius Sans One"/>
                <a:cs typeface="Julius Sans One"/>
                <a:sym typeface="Julius Sans One"/>
              </a:defRPr>
            </a:lvl7pPr>
            <a:lvl8pPr marR="0" lvl="7" algn="ctr" rtl="0">
              <a:lnSpc>
                <a:spcPct val="100000"/>
              </a:lnSpc>
              <a:spcBef>
                <a:spcPts val="0"/>
              </a:spcBef>
              <a:spcAft>
                <a:spcPts val="0"/>
              </a:spcAft>
              <a:buClr>
                <a:schemeClr val="dk1"/>
              </a:buClr>
              <a:buSzPts val="3000"/>
              <a:buFont typeface="Julius Sans One"/>
              <a:buNone/>
              <a:defRPr sz="3000" b="1" i="0" u="none" strike="noStrike" cap="none">
                <a:solidFill>
                  <a:schemeClr val="dk1"/>
                </a:solidFill>
                <a:latin typeface="Julius Sans One"/>
                <a:ea typeface="Julius Sans One"/>
                <a:cs typeface="Julius Sans One"/>
                <a:sym typeface="Julius Sans One"/>
              </a:defRPr>
            </a:lvl8pPr>
            <a:lvl9pPr marR="0" lvl="8" algn="ctr" rtl="0">
              <a:lnSpc>
                <a:spcPct val="100000"/>
              </a:lnSpc>
              <a:spcBef>
                <a:spcPts val="0"/>
              </a:spcBef>
              <a:spcAft>
                <a:spcPts val="0"/>
              </a:spcAft>
              <a:buClr>
                <a:schemeClr val="dk1"/>
              </a:buClr>
              <a:buSzPts val="3000"/>
              <a:buFont typeface="Julius Sans One"/>
              <a:buNone/>
              <a:defRPr sz="3000" b="1" i="0" u="none" strike="noStrike" cap="none">
                <a:solidFill>
                  <a:schemeClr val="dk1"/>
                </a:solidFill>
                <a:latin typeface="Julius Sans One"/>
                <a:ea typeface="Julius Sans One"/>
                <a:cs typeface="Julius Sans One"/>
                <a:sym typeface="Julius Sans One"/>
              </a:defRPr>
            </a:lvl9pPr>
          </a:lstStyle>
          <a:p>
            <a:r>
              <a:rPr lang="ru-RU" sz="2800" dirty="0"/>
              <a:t>Языковые средства актуализации КТБ «Развертывание темы»</a:t>
            </a:r>
            <a:endParaRPr lang="en-GB"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30"/>
                                        </p:tgtEl>
                                        <p:attrNameLst>
                                          <p:attrName>style.visibility</p:attrName>
                                        </p:attrNameLst>
                                      </p:cBhvr>
                                      <p:to>
                                        <p:strVal val="visible"/>
                                      </p:to>
                                    </p:set>
                                    <p:animEffect transition="in" filter="fade">
                                      <p:cBhvr>
                                        <p:cTn id="7" dur="500"/>
                                        <p:tgtEl>
                                          <p:spTgt spid="63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34"/>
                                        </p:tgtEl>
                                        <p:attrNameLst>
                                          <p:attrName>style.visibility</p:attrName>
                                        </p:attrNameLst>
                                      </p:cBhvr>
                                      <p:to>
                                        <p:strVal val="visible"/>
                                      </p:to>
                                    </p:set>
                                    <p:animEffect transition="in" filter="fade">
                                      <p:cBhvr>
                                        <p:cTn id="10" dur="500"/>
                                        <p:tgtEl>
                                          <p:spTgt spid="63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631">
                                            <p:txEl>
                                              <p:pRg st="0" end="0"/>
                                            </p:txEl>
                                          </p:spTgt>
                                        </p:tgtEl>
                                        <p:attrNameLst>
                                          <p:attrName>style.visibility</p:attrName>
                                        </p:attrNameLst>
                                      </p:cBhvr>
                                      <p:to>
                                        <p:strVal val="visible"/>
                                      </p:to>
                                    </p:set>
                                    <p:animEffect transition="in" filter="fade">
                                      <p:cBhvr>
                                        <p:cTn id="13" dur="500"/>
                                        <p:tgtEl>
                                          <p:spTgt spid="631">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633"/>
                                        </p:tgtEl>
                                        <p:attrNameLst>
                                          <p:attrName>style.visibility</p:attrName>
                                        </p:attrNameLst>
                                      </p:cBhvr>
                                      <p:to>
                                        <p:strVal val="visible"/>
                                      </p:to>
                                    </p:set>
                                    <p:animEffect transition="in" filter="fade">
                                      <p:cBhvr>
                                        <p:cTn id="18" dur="500"/>
                                        <p:tgtEl>
                                          <p:spTgt spid="633"/>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629"/>
                                        </p:tgtEl>
                                        <p:attrNameLst>
                                          <p:attrName>style.visibility</p:attrName>
                                        </p:attrNameLst>
                                      </p:cBhvr>
                                      <p:to>
                                        <p:strVal val="visible"/>
                                      </p:to>
                                    </p:set>
                                    <p:animEffect transition="in" filter="fade">
                                      <p:cBhvr>
                                        <p:cTn id="21" dur="500"/>
                                        <p:tgtEl>
                                          <p:spTgt spid="629"/>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632">
                                            <p:txEl>
                                              <p:pRg st="0" end="0"/>
                                            </p:txEl>
                                          </p:spTgt>
                                        </p:tgtEl>
                                        <p:attrNameLst>
                                          <p:attrName>style.visibility</p:attrName>
                                        </p:attrNameLst>
                                      </p:cBhvr>
                                      <p:to>
                                        <p:strVal val="visible"/>
                                      </p:to>
                                    </p:set>
                                    <p:animEffect transition="in" filter="fade">
                                      <p:cBhvr>
                                        <p:cTn id="24" dur="500"/>
                                        <p:tgtEl>
                                          <p:spTgt spid="63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9" grpId="0"/>
      <p:bldP spid="631" grpId="0" build="p"/>
      <p:bldP spid="632" grpId="0" build="p"/>
      <p:bldP spid="634"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Shape 1440"/>
        <p:cNvGrpSpPr/>
        <p:nvPr/>
      </p:nvGrpSpPr>
      <p:grpSpPr>
        <a:xfrm>
          <a:off x="0" y="0"/>
          <a:ext cx="0" cy="0"/>
          <a:chOff x="0" y="0"/>
          <a:chExt cx="0" cy="0"/>
        </a:xfrm>
      </p:grpSpPr>
      <p:sp>
        <p:nvSpPr>
          <p:cNvPr id="1441" name="Google Shape;1441;p120"/>
          <p:cNvSpPr txBox="1">
            <a:spLocks noGrp="1"/>
          </p:cNvSpPr>
          <p:nvPr>
            <p:ph type="title"/>
          </p:nvPr>
        </p:nvSpPr>
        <p:spPr>
          <a:xfrm>
            <a:off x="588299" y="2015167"/>
            <a:ext cx="2417400" cy="7530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ru-RU" sz="2200" dirty="0"/>
              <a:t>Проблемы в экономике:</a:t>
            </a:r>
            <a:endParaRPr sz="2200" dirty="0"/>
          </a:p>
        </p:txBody>
      </p:sp>
      <p:sp>
        <p:nvSpPr>
          <p:cNvPr id="1442" name="Google Shape;1442;p120"/>
          <p:cNvSpPr txBox="1">
            <a:spLocks noGrp="1"/>
          </p:cNvSpPr>
          <p:nvPr>
            <p:ph type="subTitle" idx="1"/>
          </p:nvPr>
        </p:nvSpPr>
        <p:spPr>
          <a:xfrm>
            <a:off x="522479" y="2749002"/>
            <a:ext cx="2549039" cy="753000"/>
          </a:xfrm>
          <a:prstGeom prst="rect">
            <a:avLst/>
          </a:prstGeom>
        </p:spPr>
        <p:txBody>
          <a:bodyPr spcFirstLastPara="1" wrap="square" lIns="91425" tIns="91425" rIns="91425" bIns="91425" anchor="t" anchorCtr="0">
            <a:noAutofit/>
          </a:bodyPr>
          <a:lstStyle/>
          <a:p>
            <a:pPr marL="0" lvl="0" indent="0"/>
            <a:r>
              <a:rPr lang="en-US" i="1" dirty="0"/>
              <a:t>chronic underinvestment</a:t>
            </a:r>
            <a:r>
              <a:rPr lang="ru-RU" dirty="0"/>
              <a:t> ‘хроническое недофинансирование’, </a:t>
            </a:r>
            <a:r>
              <a:rPr lang="en-US" i="1" dirty="0"/>
              <a:t>public investment</a:t>
            </a:r>
            <a:r>
              <a:rPr lang="ru-RU" dirty="0"/>
              <a:t> ‘государственное финансирование’</a:t>
            </a:r>
            <a:endParaRPr dirty="0"/>
          </a:p>
        </p:txBody>
      </p:sp>
      <p:sp>
        <p:nvSpPr>
          <p:cNvPr id="1443" name="Google Shape;1443;p120"/>
          <p:cNvSpPr txBox="1">
            <a:spLocks noGrp="1"/>
          </p:cNvSpPr>
          <p:nvPr>
            <p:ph type="subTitle" idx="2"/>
          </p:nvPr>
        </p:nvSpPr>
        <p:spPr>
          <a:xfrm>
            <a:off x="3428700" y="3254789"/>
            <a:ext cx="2286600" cy="753000"/>
          </a:xfrm>
          <a:prstGeom prst="rect">
            <a:avLst/>
          </a:prstGeom>
        </p:spPr>
        <p:txBody>
          <a:bodyPr spcFirstLastPara="1" wrap="square" lIns="91425" tIns="91425" rIns="91425" bIns="91425" anchor="t" anchorCtr="0">
            <a:noAutofit/>
          </a:bodyPr>
          <a:lstStyle/>
          <a:p>
            <a:pPr marL="0" lvl="0" indent="0"/>
            <a:r>
              <a:rPr lang="en-US" i="1" dirty="0"/>
              <a:t>underlying plans</a:t>
            </a:r>
            <a:r>
              <a:rPr lang="ru-RU" dirty="0"/>
              <a:t> ‘основные планы’, </a:t>
            </a:r>
            <a:r>
              <a:rPr lang="en-US" i="1" dirty="0"/>
              <a:t>measures</a:t>
            </a:r>
            <a:r>
              <a:rPr lang="ru-RU" dirty="0"/>
              <a:t> ‘меры’</a:t>
            </a:r>
            <a:endParaRPr dirty="0"/>
          </a:p>
        </p:txBody>
      </p:sp>
      <p:sp>
        <p:nvSpPr>
          <p:cNvPr id="1444" name="Google Shape;1444;p120"/>
          <p:cNvSpPr txBox="1">
            <a:spLocks noGrp="1"/>
          </p:cNvSpPr>
          <p:nvPr>
            <p:ph type="subTitle" idx="3"/>
          </p:nvPr>
        </p:nvSpPr>
        <p:spPr>
          <a:xfrm>
            <a:off x="6014799" y="3331175"/>
            <a:ext cx="2664402" cy="753000"/>
          </a:xfrm>
          <a:prstGeom prst="rect">
            <a:avLst/>
          </a:prstGeom>
        </p:spPr>
        <p:txBody>
          <a:bodyPr spcFirstLastPara="1" wrap="square" lIns="91425" tIns="91425" rIns="91425" bIns="91425" anchor="t" anchorCtr="0">
            <a:noAutofit/>
          </a:bodyPr>
          <a:lstStyle/>
          <a:p>
            <a:pPr marL="0" lvl="0" indent="0"/>
            <a:r>
              <a:rPr lang="en-US" dirty="0"/>
              <a:t>other countries</a:t>
            </a:r>
            <a:r>
              <a:rPr lang="ru-RU" dirty="0"/>
              <a:t> ‘другие страны’, </a:t>
            </a:r>
            <a:r>
              <a:rPr lang="en-US" dirty="0"/>
              <a:t>opportunities</a:t>
            </a:r>
            <a:r>
              <a:rPr lang="ru-RU" dirty="0"/>
              <a:t> ‘возможности’</a:t>
            </a:r>
            <a:endParaRPr dirty="0"/>
          </a:p>
        </p:txBody>
      </p:sp>
      <p:sp>
        <p:nvSpPr>
          <p:cNvPr id="1445" name="Google Shape;1445;p120"/>
          <p:cNvSpPr txBox="1">
            <a:spLocks noGrp="1"/>
          </p:cNvSpPr>
          <p:nvPr>
            <p:ph type="title" idx="4"/>
          </p:nvPr>
        </p:nvSpPr>
        <p:spPr>
          <a:xfrm>
            <a:off x="3363299" y="2078229"/>
            <a:ext cx="2417400" cy="7530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ru-RU" sz="2000" dirty="0"/>
              <a:t>Возможные пути решения проблем:</a:t>
            </a:r>
            <a:endParaRPr sz="2000" dirty="0"/>
          </a:p>
        </p:txBody>
      </p:sp>
      <p:sp>
        <p:nvSpPr>
          <p:cNvPr id="1446" name="Google Shape;1446;p120"/>
          <p:cNvSpPr txBox="1">
            <a:spLocks noGrp="1"/>
          </p:cNvSpPr>
          <p:nvPr>
            <p:ph type="title" idx="5"/>
          </p:nvPr>
        </p:nvSpPr>
        <p:spPr>
          <a:xfrm>
            <a:off x="6072481" y="2195250"/>
            <a:ext cx="2549039" cy="7530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ru-RU" sz="2000" dirty="0"/>
              <a:t>Актуальные тенденции зеленой политики в других странах:</a:t>
            </a:r>
            <a:endParaRPr sz="2000" dirty="0"/>
          </a:p>
        </p:txBody>
      </p:sp>
      <p:sp>
        <p:nvSpPr>
          <p:cNvPr id="1447" name="Google Shape;1447;p120"/>
          <p:cNvSpPr txBox="1">
            <a:spLocks noGrp="1"/>
          </p:cNvSpPr>
          <p:nvPr>
            <p:ph type="title" idx="6"/>
          </p:nvPr>
        </p:nvSpPr>
        <p:spPr>
          <a:xfrm>
            <a:off x="1974300" y="530725"/>
            <a:ext cx="5195400" cy="528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ru-RU" dirty="0"/>
              <a:t> </a:t>
            </a:r>
            <a:r>
              <a:rPr lang="ru-RU" dirty="0" err="1"/>
              <a:t>Подтемы</a:t>
            </a:r>
            <a:r>
              <a:rPr lang="ru-RU" dirty="0"/>
              <a:t>, выступающие в роли аргументов:</a:t>
            </a:r>
            <a:endParaRPr dirty="0"/>
          </a:p>
        </p:txBody>
      </p:sp>
      <p:cxnSp>
        <p:nvCxnSpPr>
          <p:cNvPr id="1448" name="Google Shape;1448;p120"/>
          <p:cNvCxnSpPr/>
          <p:nvPr/>
        </p:nvCxnSpPr>
        <p:spPr>
          <a:xfrm>
            <a:off x="4248450" y="1263460"/>
            <a:ext cx="647100" cy="0"/>
          </a:xfrm>
          <a:prstGeom prst="straightConnector1">
            <a:avLst/>
          </a:prstGeom>
          <a:noFill/>
          <a:ln w="19050" cap="flat" cmpd="sng">
            <a:solidFill>
              <a:schemeClr val="dk1"/>
            </a:solidFill>
            <a:prstDash val="solid"/>
            <a:round/>
            <a:headEnd type="none" w="med" len="med"/>
            <a:tailEnd type="none" w="med" len="med"/>
          </a:ln>
        </p:spPr>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41"/>
                                        </p:tgtEl>
                                        <p:attrNameLst>
                                          <p:attrName>style.visibility</p:attrName>
                                        </p:attrNameLst>
                                      </p:cBhvr>
                                      <p:to>
                                        <p:strVal val="visible"/>
                                      </p:to>
                                    </p:set>
                                    <p:animEffect transition="in" filter="fade">
                                      <p:cBhvr>
                                        <p:cTn id="7" dur="500"/>
                                        <p:tgtEl>
                                          <p:spTgt spid="144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442">
                                            <p:txEl>
                                              <p:pRg st="0" end="0"/>
                                            </p:txEl>
                                          </p:spTgt>
                                        </p:tgtEl>
                                        <p:attrNameLst>
                                          <p:attrName>style.visibility</p:attrName>
                                        </p:attrNameLst>
                                      </p:cBhvr>
                                      <p:to>
                                        <p:strVal val="visible"/>
                                      </p:to>
                                    </p:set>
                                    <p:animEffect transition="in" filter="fade">
                                      <p:cBhvr>
                                        <p:cTn id="10" dur="500"/>
                                        <p:tgtEl>
                                          <p:spTgt spid="1442">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445"/>
                                        </p:tgtEl>
                                        <p:attrNameLst>
                                          <p:attrName>style.visibility</p:attrName>
                                        </p:attrNameLst>
                                      </p:cBhvr>
                                      <p:to>
                                        <p:strVal val="visible"/>
                                      </p:to>
                                    </p:set>
                                    <p:animEffect transition="in" filter="fade">
                                      <p:cBhvr>
                                        <p:cTn id="15" dur="500"/>
                                        <p:tgtEl>
                                          <p:spTgt spid="1445"/>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443">
                                            <p:txEl>
                                              <p:pRg st="0" end="0"/>
                                            </p:txEl>
                                          </p:spTgt>
                                        </p:tgtEl>
                                        <p:attrNameLst>
                                          <p:attrName>style.visibility</p:attrName>
                                        </p:attrNameLst>
                                      </p:cBhvr>
                                      <p:to>
                                        <p:strVal val="visible"/>
                                      </p:to>
                                    </p:set>
                                    <p:animEffect transition="in" filter="fade">
                                      <p:cBhvr>
                                        <p:cTn id="18" dur="500"/>
                                        <p:tgtEl>
                                          <p:spTgt spid="144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446"/>
                                        </p:tgtEl>
                                        <p:attrNameLst>
                                          <p:attrName>style.visibility</p:attrName>
                                        </p:attrNameLst>
                                      </p:cBhvr>
                                      <p:to>
                                        <p:strVal val="visible"/>
                                      </p:to>
                                    </p:set>
                                    <p:animEffect transition="in" filter="fade">
                                      <p:cBhvr>
                                        <p:cTn id="23" dur="500"/>
                                        <p:tgtEl>
                                          <p:spTgt spid="1446"/>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444">
                                            <p:txEl>
                                              <p:pRg st="0" end="0"/>
                                            </p:txEl>
                                          </p:spTgt>
                                        </p:tgtEl>
                                        <p:attrNameLst>
                                          <p:attrName>style.visibility</p:attrName>
                                        </p:attrNameLst>
                                      </p:cBhvr>
                                      <p:to>
                                        <p:strVal val="visible"/>
                                      </p:to>
                                    </p:set>
                                    <p:animEffect transition="in" filter="fade">
                                      <p:cBhvr>
                                        <p:cTn id="26" dur="500"/>
                                        <p:tgtEl>
                                          <p:spTgt spid="144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41" grpId="0"/>
      <p:bldP spid="1442" grpId="0" build="p"/>
      <p:bldP spid="1443" grpId="0" build="p"/>
      <p:bldP spid="1444" grpId="0" build="p"/>
      <p:bldP spid="1445" grpId="0"/>
      <p:bldP spid="144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290"/>
        <p:cNvGrpSpPr/>
        <p:nvPr/>
      </p:nvGrpSpPr>
      <p:grpSpPr>
        <a:xfrm>
          <a:off x="0" y="0"/>
          <a:ext cx="0" cy="0"/>
          <a:chOff x="0" y="0"/>
          <a:chExt cx="0" cy="0"/>
        </a:xfrm>
      </p:grpSpPr>
      <p:sp>
        <p:nvSpPr>
          <p:cNvPr id="1291" name="Google Shape;1291;p115"/>
          <p:cNvSpPr txBox="1">
            <a:spLocks noGrp="1"/>
          </p:cNvSpPr>
          <p:nvPr>
            <p:ph type="title"/>
          </p:nvPr>
        </p:nvSpPr>
        <p:spPr>
          <a:xfrm>
            <a:off x="873433" y="274985"/>
            <a:ext cx="7063733" cy="528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ru-RU" sz="2800" dirty="0"/>
              <a:t>Языковые средства актуализации КТБ «Вывод по теме»</a:t>
            </a:r>
            <a:endParaRPr sz="2800" dirty="0"/>
          </a:p>
        </p:txBody>
      </p:sp>
      <p:sp>
        <p:nvSpPr>
          <p:cNvPr id="1292" name="Google Shape;1292;p115"/>
          <p:cNvSpPr txBox="1"/>
          <p:nvPr/>
        </p:nvSpPr>
        <p:spPr>
          <a:xfrm>
            <a:off x="-11506" y="1535900"/>
            <a:ext cx="3131208" cy="4422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ru-RU" sz="2000" b="1" dirty="0">
                <a:solidFill>
                  <a:schemeClr val="accent2"/>
                </a:solidFill>
                <a:latin typeface="Julius Sans One"/>
                <a:ea typeface="Julius Sans One"/>
                <a:cs typeface="Julius Sans One"/>
                <a:sym typeface="Julius Sans One"/>
              </a:rPr>
              <a:t>Конструкции с временным значением и глагольные формы будущего времени</a:t>
            </a:r>
            <a:endParaRPr sz="2000" b="1" dirty="0">
              <a:solidFill>
                <a:schemeClr val="accent2"/>
              </a:solidFill>
              <a:latin typeface="Julius Sans One"/>
              <a:ea typeface="Julius Sans One"/>
              <a:cs typeface="Julius Sans One"/>
              <a:sym typeface="Julius Sans One"/>
            </a:endParaRPr>
          </a:p>
        </p:txBody>
      </p:sp>
      <p:sp>
        <p:nvSpPr>
          <p:cNvPr id="1293" name="Google Shape;1293;p115"/>
          <p:cNvSpPr txBox="1"/>
          <p:nvPr/>
        </p:nvSpPr>
        <p:spPr>
          <a:xfrm>
            <a:off x="5770179" y="1664037"/>
            <a:ext cx="3373821" cy="4422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r>
              <a:rPr lang="ru-RU" sz="2000" b="1" dirty="0">
                <a:solidFill>
                  <a:schemeClr val="accent2"/>
                </a:solidFill>
                <a:latin typeface="Julius Sans One"/>
                <a:ea typeface="Julius Sans One"/>
                <a:cs typeface="Julius Sans One"/>
                <a:sym typeface="Julius Sans One"/>
              </a:rPr>
              <a:t>Вводные конструкции с обобщающим значением </a:t>
            </a:r>
            <a:endParaRPr sz="2000" b="1" dirty="0">
              <a:solidFill>
                <a:schemeClr val="accent2"/>
              </a:solidFill>
              <a:latin typeface="Julius Sans One"/>
              <a:ea typeface="Julius Sans One"/>
              <a:cs typeface="Julius Sans One"/>
              <a:sym typeface="Julius Sans One"/>
            </a:endParaRPr>
          </a:p>
        </p:txBody>
      </p:sp>
      <p:sp>
        <p:nvSpPr>
          <p:cNvPr id="1294" name="Google Shape;1294;p115"/>
          <p:cNvSpPr txBox="1"/>
          <p:nvPr/>
        </p:nvSpPr>
        <p:spPr>
          <a:xfrm>
            <a:off x="6275847" y="2198119"/>
            <a:ext cx="2738807" cy="587100"/>
          </a:xfrm>
          <a:prstGeom prst="rect">
            <a:avLst/>
          </a:prstGeom>
          <a:noFill/>
          <a:ln>
            <a:noFill/>
          </a:ln>
        </p:spPr>
        <p:txBody>
          <a:bodyPr spcFirstLastPara="1" wrap="square" lIns="91425" tIns="91425" rIns="91425" bIns="91425" anchor="ctr" anchorCtr="0">
            <a:noAutofit/>
          </a:bodyPr>
          <a:lstStyle/>
          <a:p>
            <a:pPr lvl="0" algn="r"/>
            <a:r>
              <a:rPr lang="ru-RU" i="1" dirty="0" err="1">
                <a:latin typeface="Didact Gothic" panose="020B0604020202020204" charset="0"/>
              </a:rPr>
              <a:t>in</a:t>
            </a:r>
            <a:r>
              <a:rPr lang="ru-RU" i="1" dirty="0">
                <a:latin typeface="Didact Gothic" panose="020B0604020202020204" charset="0"/>
              </a:rPr>
              <a:t> </a:t>
            </a:r>
            <a:r>
              <a:rPr lang="ru-RU" i="1" dirty="0" err="1">
                <a:latin typeface="Didact Gothic" panose="020B0604020202020204" charset="0"/>
              </a:rPr>
              <a:t>short</a:t>
            </a:r>
            <a:r>
              <a:rPr lang="ru-RU" dirty="0">
                <a:latin typeface="Didact Gothic" panose="020B0604020202020204" charset="0"/>
              </a:rPr>
              <a:t> ‘иными словами’, </a:t>
            </a:r>
            <a:r>
              <a:rPr lang="ru-RU" i="1" dirty="0" err="1">
                <a:latin typeface="Didact Gothic" panose="020B0604020202020204" charset="0"/>
              </a:rPr>
              <a:t>briefly</a:t>
            </a:r>
            <a:r>
              <a:rPr lang="ru-RU" dirty="0">
                <a:latin typeface="Didact Gothic" panose="020B0604020202020204" charset="0"/>
              </a:rPr>
              <a:t> ‘вкратце’, </a:t>
            </a:r>
            <a:r>
              <a:rPr lang="ru-RU" i="1" dirty="0" err="1">
                <a:latin typeface="Didact Gothic" panose="020B0604020202020204" charset="0"/>
              </a:rPr>
              <a:t>finally</a:t>
            </a:r>
            <a:r>
              <a:rPr lang="ru-RU" dirty="0">
                <a:latin typeface="Didact Gothic" panose="020B0604020202020204" charset="0"/>
              </a:rPr>
              <a:t> ‘в итоге’</a:t>
            </a:r>
            <a:endParaRPr dirty="0">
              <a:solidFill>
                <a:schemeClr val="dk1"/>
              </a:solidFill>
              <a:latin typeface="Didact Gothic" panose="020B0604020202020204" charset="0"/>
              <a:ea typeface="Didact Gothic"/>
              <a:cs typeface="Didact Gothic"/>
              <a:sym typeface="Didact Gothic"/>
            </a:endParaRPr>
          </a:p>
        </p:txBody>
      </p:sp>
      <p:sp>
        <p:nvSpPr>
          <p:cNvPr id="1295" name="Google Shape;1295;p115"/>
          <p:cNvSpPr txBox="1"/>
          <p:nvPr/>
        </p:nvSpPr>
        <p:spPr>
          <a:xfrm>
            <a:off x="5571547" y="3196276"/>
            <a:ext cx="3505099" cy="4422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r>
              <a:rPr lang="ru-RU" sz="2000" b="1" dirty="0">
                <a:solidFill>
                  <a:schemeClr val="accent2"/>
                </a:solidFill>
                <a:latin typeface="Julius Sans One"/>
                <a:ea typeface="Julius Sans One"/>
                <a:cs typeface="Julius Sans One"/>
                <a:sym typeface="Julius Sans One"/>
              </a:rPr>
              <a:t>Адвербиальные конструкции с временным значением</a:t>
            </a:r>
            <a:endParaRPr sz="2000" b="1" dirty="0">
              <a:solidFill>
                <a:schemeClr val="accent2"/>
              </a:solidFill>
              <a:latin typeface="Julius Sans One"/>
              <a:ea typeface="Julius Sans One"/>
              <a:cs typeface="Julius Sans One"/>
              <a:sym typeface="Julius Sans One"/>
            </a:endParaRPr>
          </a:p>
        </p:txBody>
      </p:sp>
      <p:sp>
        <p:nvSpPr>
          <p:cNvPr id="1296" name="Google Shape;1296;p115"/>
          <p:cNvSpPr txBox="1"/>
          <p:nvPr/>
        </p:nvSpPr>
        <p:spPr>
          <a:xfrm>
            <a:off x="6306887" y="3898389"/>
            <a:ext cx="2676725" cy="587100"/>
          </a:xfrm>
          <a:prstGeom prst="rect">
            <a:avLst/>
          </a:prstGeom>
          <a:noFill/>
          <a:ln>
            <a:noFill/>
          </a:ln>
        </p:spPr>
        <p:txBody>
          <a:bodyPr spcFirstLastPara="1" wrap="square" lIns="91425" tIns="91425" rIns="91425" bIns="91425" anchor="ctr" anchorCtr="0">
            <a:noAutofit/>
          </a:bodyPr>
          <a:lstStyle/>
          <a:p>
            <a:pPr lvl="0" algn="r"/>
            <a:r>
              <a:rPr lang="ru-RU" i="1" dirty="0" err="1">
                <a:latin typeface="Didact Gothic" panose="020B0604020202020204" charset="0"/>
              </a:rPr>
              <a:t>for</a:t>
            </a:r>
            <a:r>
              <a:rPr lang="ru-RU" i="1" dirty="0">
                <a:latin typeface="Didact Gothic" panose="020B0604020202020204" charset="0"/>
              </a:rPr>
              <a:t> </a:t>
            </a:r>
            <a:r>
              <a:rPr lang="ru-RU" i="1" dirty="0" err="1">
                <a:latin typeface="Didact Gothic" panose="020B0604020202020204" charset="0"/>
              </a:rPr>
              <a:t>now</a:t>
            </a:r>
            <a:r>
              <a:rPr lang="ru-RU" dirty="0">
                <a:latin typeface="Didact Gothic" panose="020B0604020202020204" charset="0"/>
              </a:rPr>
              <a:t> ‘на данный момент’, </a:t>
            </a:r>
            <a:r>
              <a:rPr lang="ru-RU" i="1" dirty="0" err="1">
                <a:latin typeface="Didact Gothic" panose="020B0604020202020204" charset="0"/>
              </a:rPr>
              <a:t>so</a:t>
            </a:r>
            <a:r>
              <a:rPr lang="ru-RU" i="1" dirty="0">
                <a:latin typeface="Didact Gothic" panose="020B0604020202020204" charset="0"/>
              </a:rPr>
              <a:t> </a:t>
            </a:r>
            <a:r>
              <a:rPr lang="ru-RU" i="1" dirty="0" err="1">
                <a:latin typeface="Didact Gothic" panose="020B0604020202020204" charset="0"/>
              </a:rPr>
              <a:t>far</a:t>
            </a:r>
            <a:r>
              <a:rPr lang="ru-RU" dirty="0">
                <a:latin typeface="Didact Gothic" panose="020B0604020202020204" charset="0"/>
              </a:rPr>
              <a:t> ‘к настоящему времени’</a:t>
            </a:r>
            <a:endParaRPr dirty="0">
              <a:solidFill>
                <a:schemeClr val="dk1"/>
              </a:solidFill>
              <a:latin typeface="Didact Gothic" panose="020B0604020202020204" charset="0"/>
              <a:ea typeface="Didact Gothic"/>
              <a:cs typeface="Didact Gothic"/>
              <a:sym typeface="Didact Gothic"/>
            </a:endParaRPr>
          </a:p>
        </p:txBody>
      </p:sp>
      <p:sp>
        <p:nvSpPr>
          <p:cNvPr id="1297" name="Google Shape;1297;p115"/>
          <p:cNvSpPr txBox="1"/>
          <p:nvPr/>
        </p:nvSpPr>
        <p:spPr>
          <a:xfrm>
            <a:off x="0" y="2322532"/>
            <a:ext cx="2578599" cy="587100"/>
          </a:xfrm>
          <a:prstGeom prst="rect">
            <a:avLst/>
          </a:prstGeom>
          <a:noFill/>
          <a:ln>
            <a:noFill/>
          </a:ln>
        </p:spPr>
        <p:txBody>
          <a:bodyPr spcFirstLastPara="1" wrap="square" lIns="91425" tIns="91425" rIns="91425" bIns="91425" anchor="ctr" anchorCtr="0">
            <a:noAutofit/>
          </a:bodyPr>
          <a:lstStyle/>
          <a:p>
            <a:pPr lvl="0"/>
            <a:r>
              <a:rPr lang="en-US" i="1" dirty="0">
                <a:latin typeface="Didact Gothic" panose="020B0604020202020204" charset="0"/>
              </a:rPr>
              <a:t>will create </a:t>
            </a:r>
            <a:r>
              <a:rPr lang="ru-RU" dirty="0">
                <a:latin typeface="Didact Gothic" panose="020B0604020202020204" charset="0"/>
              </a:rPr>
              <a:t>‘позволит создать’</a:t>
            </a:r>
            <a:r>
              <a:rPr lang="ru-RU" i="1" dirty="0">
                <a:latin typeface="Didact Gothic" panose="020B0604020202020204" charset="0"/>
              </a:rPr>
              <a:t>, </a:t>
            </a:r>
            <a:r>
              <a:rPr lang="en-US" i="1" dirty="0">
                <a:latin typeface="Didact Gothic" panose="020B0604020202020204" charset="0"/>
              </a:rPr>
              <a:t>to be going to </a:t>
            </a:r>
            <a:r>
              <a:rPr lang="ru-RU" dirty="0">
                <a:latin typeface="Didact Gothic" panose="020B0604020202020204" charset="0"/>
              </a:rPr>
              <a:t>‘будет’</a:t>
            </a:r>
            <a:endParaRPr dirty="0">
              <a:solidFill>
                <a:schemeClr val="dk1"/>
              </a:solidFill>
              <a:latin typeface="Didact Gothic" panose="020B0604020202020204" charset="0"/>
              <a:ea typeface="Didact Gothic"/>
              <a:cs typeface="Didact Gothic"/>
              <a:sym typeface="Didact Gothic"/>
            </a:endParaRPr>
          </a:p>
        </p:txBody>
      </p:sp>
      <p:sp>
        <p:nvSpPr>
          <p:cNvPr id="1298" name="Google Shape;1298;p115"/>
          <p:cNvSpPr txBox="1"/>
          <p:nvPr/>
        </p:nvSpPr>
        <p:spPr>
          <a:xfrm>
            <a:off x="4124" y="3354520"/>
            <a:ext cx="2863170" cy="4422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ru-RU" sz="2000" b="1" dirty="0">
                <a:solidFill>
                  <a:schemeClr val="accent2"/>
                </a:solidFill>
                <a:latin typeface="Julius Sans One"/>
                <a:ea typeface="Julius Sans One"/>
                <a:cs typeface="Julius Sans One"/>
                <a:sym typeface="Julius Sans One"/>
              </a:rPr>
              <a:t>Модальные глаголы долженствования и возможности</a:t>
            </a:r>
            <a:endParaRPr sz="2000" b="1" dirty="0">
              <a:solidFill>
                <a:schemeClr val="accent2"/>
              </a:solidFill>
              <a:latin typeface="Julius Sans One"/>
              <a:ea typeface="Julius Sans One"/>
              <a:cs typeface="Julius Sans One"/>
              <a:sym typeface="Julius Sans One"/>
            </a:endParaRPr>
          </a:p>
        </p:txBody>
      </p:sp>
      <p:sp>
        <p:nvSpPr>
          <p:cNvPr id="1299" name="Google Shape;1299;p115"/>
          <p:cNvSpPr txBox="1"/>
          <p:nvPr/>
        </p:nvSpPr>
        <p:spPr>
          <a:xfrm>
            <a:off x="636624" y="4159047"/>
            <a:ext cx="2991022" cy="587100"/>
          </a:xfrm>
          <a:prstGeom prst="rect">
            <a:avLst/>
          </a:prstGeom>
          <a:noFill/>
          <a:ln>
            <a:noFill/>
          </a:ln>
        </p:spPr>
        <p:txBody>
          <a:bodyPr spcFirstLastPara="1" wrap="square" lIns="91425" tIns="91425" rIns="91425" bIns="91425" anchor="ctr" anchorCtr="0">
            <a:noAutofit/>
          </a:bodyPr>
          <a:lstStyle/>
          <a:p>
            <a:pPr lvl="0"/>
            <a:r>
              <a:rPr lang="en-US" i="1" dirty="0">
                <a:latin typeface="Didact Gothic" panose="020B0604020202020204" charset="0"/>
              </a:rPr>
              <a:t>need to </a:t>
            </a:r>
            <a:r>
              <a:rPr lang="ru-RU" dirty="0">
                <a:latin typeface="Didact Gothic" panose="020B0604020202020204" charset="0"/>
              </a:rPr>
              <a:t>‘нужно’</a:t>
            </a:r>
            <a:r>
              <a:rPr lang="ru-RU" i="1" dirty="0">
                <a:latin typeface="Didact Gothic" panose="020B0604020202020204" charset="0"/>
              </a:rPr>
              <a:t>, </a:t>
            </a:r>
            <a:r>
              <a:rPr lang="en-US" i="1" dirty="0">
                <a:latin typeface="Didact Gothic" panose="020B0604020202020204" charset="0"/>
              </a:rPr>
              <a:t>have to </a:t>
            </a:r>
            <a:r>
              <a:rPr lang="ru-RU" dirty="0">
                <a:latin typeface="Didact Gothic" panose="020B0604020202020204" charset="0"/>
              </a:rPr>
              <a:t>‘приходится’</a:t>
            </a:r>
            <a:r>
              <a:rPr lang="ru-RU" i="1" dirty="0">
                <a:latin typeface="Didact Gothic" panose="020B0604020202020204" charset="0"/>
              </a:rPr>
              <a:t>, </a:t>
            </a:r>
            <a:r>
              <a:rPr lang="en-US" i="1" dirty="0">
                <a:latin typeface="Didact Gothic" panose="020B0604020202020204" charset="0"/>
              </a:rPr>
              <a:t>should </a:t>
            </a:r>
            <a:r>
              <a:rPr lang="ru-RU" dirty="0">
                <a:latin typeface="Didact Gothic" panose="020B0604020202020204" charset="0"/>
              </a:rPr>
              <a:t>‘должно быть’</a:t>
            </a:r>
            <a:r>
              <a:rPr lang="ru-RU" i="1" dirty="0">
                <a:latin typeface="Didact Gothic" panose="020B0604020202020204" charset="0"/>
              </a:rPr>
              <a:t>, </a:t>
            </a:r>
            <a:r>
              <a:rPr lang="en-US" i="1" dirty="0">
                <a:latin typeface="Didact Gothic" panose="020B0604020202020204" charset="0"/>
              </a:rPr>
              <a:t>ought to </a:t>
            </a:r>
            <a:r>
              <a:rPr lang="ru-RU" dirty="0">
                <a:latin typeface="Didact Gothic" panose="020B0604020202020204" charset="0"/>
              </a:rPr>
              <a:t>‘должно быть’, </a:t>
            </a:r>
            <a:r>
              <a:rPr lang="en-US" i="1" dirty="0">
                <a:latin typeface="Didact Gothic" panose="020B0604020202020204" charset="0"/>
              </a:rPr>
              <a:t>could </a:t>
            </a:r>
            <a:r>
              <a:rPr lang="ru-RU" dirty="0">
                <a:latin typeface="Didact Gothic" panose="020B0604020202020204" charset="0"/>
              </a:rPr>
              <a:t>‘можно было бы’</a:t>
            </a:r>
            <a:r>
              <a:rPr lang="ru-RU" i="1" dirty="0">
                <a:latin typeface="Didact Gothic" panose="020B0604020202020204" charset="0"/>
              </a:rPr>
              <a:t>, </a:t>
            </a:r>
            <a:r>
              <a:rPr lang="en-US" i="1" dirty="0">
                <a:latin typeface="Didact Gothic" panose="020B0604020202020204" charset="0"/>
              </a:rPr>
              <a:t>would </a:t>
            </a:r>
            <a:r>
              <a:rPr lang="ru-RU" dirty="0">
                <a:latin typeface="Didact Gothic" panose="020B0604020202020204" charset="0"/>
              </a:rPr>
              <a:t>‘было бы’</a:t>
            </a:r>
            <a:endParaRPr dirty="0">
              <a:solidFill>
                <a:schemeClr val="dk1"/>
              </a:solidFill>
              <a:latin typeface="Didact Gothic" panose="020B0604020202020204" charset="0"/>
              <a:ea typeface="Didact Gothic"/>
              <a:cs typeface="Didact Gothic"/>
              <a:sym typeface="Didact Gothic"/>
            </a:endParaRPr>
          </a:p>
        </p:txBody>
      </p:sp>
      <p:cxnSp>
        <p:nvCxnSpPr>
          <p:cNvPr id="1300" name="Google Shape;1300;p115"/>
          <p:cNvCxnSpPr/>
          <p:nvPr/>
        </p:nvCxnSpPr>
        <p:spPr>
          <a:xfrm>
            <a:off x="4248450" y="1263460"/>
            <a:ext cx="647100" cy="0"/>
          </a:xfrm>
          <a:prstGeom prst="straightConnector1">
            <a:avLst/>
          </a:prstGeom>
          <a:noFill/>
          <a:ln w="19050" cap="flat" cmpd="sng">
            <a:solidFill>
              <a:schemeClr val="dk1"/>
            </a:solidFill>
            <a:prstDash val="solid"/>
            <a:round/>
            <a:headEnd type="none" w="med" len="med"/>
            <a:tailEnd type="none" w="med" len="med"/>
          </a:ln>
        </p:spPr>
      </p:cxnSp>
      <p:grpSp>
        <p:nvGrpSpPr>
          <p:cNvPr id="1301" name="Google Shape;1301;p115"/>
          <p:cNvGrpSpPr/>
          <p:nvPr/>
        </p:nvGrpSpPr>
        <p:grpSpPr>
          <a:xfrm>
            <a:off x="2868125" y="1996570"/>
            <a:ext cx="1622994" cy="872287"/>
            <a:chOff x="2868125" y="1996570"/>
            <a:chExt cx="1622994" cy="872287"/>
          </a:xfrm>
        </p:grpSpPr>
        <p:cxnSp>
          <p:nvCxnSpPr>
            <p:cNvPr id="1302" name="Google Shape;1302;p115"/>
            <p:cNvCxnSpPr/>
            <p:nvPr/>
          </p:nvCxnSpPr>
          <p:spPr>
            <a:xfrm rot="10800000">
              <a:off x="2868125" y="2437975"/>
              <a:ext cx="588000" cy="0"/>
            </a:xfrm>
            <a:prstGeom prst="straightConnector1">
              <a:avLst/>
            </a:prstGeom>
            <a:noFill/>
            <a:ln w="19050" cap="flat" cmpd="sng">
              <a:solidFill>
                <a:schemeClr val="accent1"/>
              </a:solidFill>
              <a:prstDash val="solid"/>
              <a:round/>
              <a:headEnd type="none" w="med" len="med"/>
              <a:tailEnd type="diamond" w="med" len="med"/>
            </a:ln>
          </p:spPr>
        </p:cxnSp>
        <p:sp>
          <p:nvSpPr>
            <p:cNvPr id="1303" name="Google Shape;1303;p115"/>
            <p:cNvSpPr/>
            <p:nvPr/>
          </p:nvSpPr>
          <p:spPr>
            <a:xfrm rot="2700000">
              <a:off x="3618832" y="1996570"/>
              <a:ext cx="872287" cy="872287"/>
            </a:xfrm>
            <a:prstGeom prst="rect">
              <a:avLst/>
            </a:prstGeom>
            <a:no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313" name="Google Shape;1313;p115"/>
          <p:cNvGrpSpPr/>
          <p:nvPr/>
        </p:nvGrpSpPr>
        <p:grpSpPr>
          <a:xfrm>
            <a:off x="4585957" y="2975945"/>
            <a:ext cx="1689890" cy="872287"/>
            <a:chOff x="4585957" y="2975945"/>
            <a:chExt cx="1689890" cy="872287"/>
          </a:xfrm>
        </p:grpSpPr>
        <p:cxnSp>
          <p:nvCxnSpPr>
            <p:cNvPr id="1314" name="Google Shape;1314;p115"/>
            <p:cNvCxnSpPr/>
            <p:nvPr/>
          </p:nvCxnSpPr>
          <p:spPr>
            <a:xfrm>
              <a:off x="5632647" y="3412100"/>
              <a:ext cx="643200" cy="0"/>
            </a:xfrm>
            <a:prstGeom prst="straightConnector1">
              <a:avLst/>
            </a:prstGeom>
            <a:noFill/>
            <a:ln w="19050" cap="flat" cmpd="sng">
              <a:solidFill>
                <a:schemeClr val="accent1"/>
              </a:solidFill>
              <a:prstDash val="solid"/>
              <a:round/>
              <a:headEnd type="none" w="med" len="med"/>
              <a:tailEnd type="diamond" w="med" len="med"/>
            </a:ln>
          </p:spPr>
        </p:cxnSp>
        <p:sp>
          <p:nvSpPr>
            <p:cNvPr id="1315" name="Google Shape;1315;p115"/>
            <p:cNvSpPr/>
            <p:nvPr/>
          </p:nvSpPr>
          <p:spPr>
            <a:xfrm rot="2700000">
              <a:off x="4585957" y="2975945"/>
              <a:ext cx="872287" cy="872287"/>
            </a:xfrm>
            <a:prstGeom prst="rect">
              <a:avLst/>
            </a:prstGeom>
            <a:no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317" name="Google Shape;1317;p115"/>
          <p:cNvGrpSpPr/>
          <p:nvPr/>
        </p:nvGrpSpPr>
        <p:grpSpPr>
          <a:xfrm>
            <a:off x="2867875" y="2975945"/>
            <a:ext cx="1623244" cy="872287"/>
            <a:chOff x="2867875" y="2975945"/>
            <a:chExt cx="1623244" cy="872287"/>
          </a:xfrm>
        </p:grpSpPr>
        <p:cxnSp>
          <p:nvCxnSpPr>
            <p:cNvPr id="1318" name="Google Shape;1318;p115"/>
            <p:cNvCxnSpPr/>
            <p:nvPr/>
          </p:nvCxnSpPr>
          <p:spPr>
            <a:xfrm rot="10800000">
              <a:off x="2867875" y="3410850"/>
              <a:ext cx="570300" cy="0"/>
            </a:xfrm>
            <a:prstGeom prst="straightConnector1">
              <a:avLst/>
            </a:prstGeom>
            <a:noFill/>
            <a:ln w="19050" cap="flat" cmpd="sng">
              <a:solidFill>
                <a:schemeClr val="accent2"/>
              </a:solidFill>
              <a:prstDash val="solid"/>
              <a:round/>
              <a:headEnd type="none" w="med" len="med"/>
              <a:tailEnd type="diamond" w="med" len="med"/>
            </a:ln>
          </p:spPr>
        </p:cxnSp>
        <p:sp>
          <p:nvSpPr>
            <p:cNvPr id="1319" name="Google Shape;1319;p115"/>
            <p:cNvSpPr/>
            <p:nvPr/>
          </p:nvSpPr>
          <p:spPr>
            <a:xfrm rot="2700000">
              <a:off x="3618832" y="2975945"/>
              <a:ext cx="872287" cy="872287"/>
            </a:xfrm>
            <a:prstGeom prst="rect">
              <a:avLst/>
            </a:prstGeom>
            <a:no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325" name="Google Shape;1325;p115"/>
          <p:cNvGrpSpPr/>
          <p:nvPr/>
        </p:nvGrpSpPr>
        <p:grpSpPr>
          <a:xfrm>
            <a:off x="4585957" y="1996570"/>
            <a:ext cx="1692293" cy="872287"/>
            <a:chOff x="4585957" y="1996570"/>
            <a:chExt cx="1692293" cy="872287"/>
          </a:xfrm>
        </p:grpSpPr>
        <p:cxnSp>
          <p:nvCxnSpPr>
            <p:cNvPr id="1326" name="Google Shape;1326;p115"/>
            <p:cNvCxnSpPr/>
            <p:nvPr/>
          </p:nvCxnSpPr>
          <p:spPr>
            <a:xfrm>
              <a:off x="5631150" y="2438000"/>
              <a:ext cx="647100" cy="0"/>
            </a:xfrm>
            <a:prstGeom prst="straightConnector1">
              <a:avLst/>
            </a:prstGeom>
            <a:noFill/>
            <a:ln w="19050" cap="flat" cmpd="sng">
              <a:solidFill>
                <a:schemeClr val="accent2"/>
              </a:solidFill>
              <a:prstDash val="solid"/>
              <a:round/>
              <a:headEnd type="none" w="med" len="med"/>
              <a:tailEnd type="diamond" w="med" len="med"/>
            </a:ln>
          </p:spPr>
        </p:cxnSp>
        <p:sp>
          <p:nvSpPr>
            <p:cNvPr id="1327" name="Google Shape;1327;p115"/>
            <p:cNvSpPr/>
            <p:nvPr/>
          </p:nvSpPr>
          <p:spPr>
            <a:xfrm rot="2700000">
              <a:off x="4585957" y="1996570"/>
              <a:ext cx="872287" cy="872287"/>
            </a:xfrm>
            <a:prstGeom prst="rect">
              <a:avLst/>
            </a:prstGeom>
            <a:no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0" name="Google Shape;949;p104">
            <a:extLst>
              <a:ext uri="{FF2B5EF4-FFF2-40B4-BE49-F238E27FC236}">
                <a16:creationId xmlns:a16="http://schemas.microsoft.com/office/drawing/2014/main" id="{8E2C1D3E-0E36-4EB2-B379-1FA082476413}"/>
              </a:ext>
            </a:extLst>
          </p:cNvPr>
          <p:cNvGrpSpPr/>
          <p:nvPr/>
        </p:nvGrpSpPr>
        <p:grpSpPr>
          <a:xfrm>
            <a:off x="3855618" y="2186615"/>
            <a:ext cx="400895" cy="395854"/>
            <a:chOff x="2629725" y="3620175"/>
            <a:chExt cx="674000" cy="665525"/>
          </a:xfrm>
        </p:grpSpPr>
        <p:sp>
          <p:nvSpPr>
            <p:cNvPr id="41" name="Google Shape;950;p104">
              <a:extLst>
                <a:ext uri="{FF2B5EF4-FFF2-40B4-BE49-F238E27FC236}">
                  <a16:creationId xmlns:a16="http://schemas.microsoft.com/office/drawing/2014/main" id="{A81D014E-A6CF-4AF3-A65C-5E9D4BDE9CE7}"/>
                </a:ext>
              </a:extLst>
            </p:cNvPr>
            <p:cNvSpPr/>
            <p:nvPr/>
          </p:nvSpPr>
          <p:spPr>
            <a:xfrm>
              <a:off x="2629725" y="3620175"/>
              <a:ext cx="674000" cy="665525"/>
            </a:xfrm>
            <a:custGeom>
              <a:avLst/>
              <a:gdLst/>
              <a:ahLst/>
              <a:cxnLst/>
              <a:rect l="l" t="t" r="r" b="b"/>
              <a:pathLst>
                <a:path w="26960" h="26621" extrusionOk="0">
                  <a:moveTo>
                    <a:pt x="23491" y="787"/>
                  </a:moveTo>
                  <a:cubicBezTo>
                    <a:pt x="23679" y="787"/>
                    <a:pt x="23868" y="844"/>
                    <a:pt x="24028" y="960"/>
                  </a:cubicBezTo>
                  <a:cubicBezTo>
                    <a:pt x="24232" y="1108"/>
                    <a:pt x="24362" y="1331"/>
                    <a:pt x="24399" y="1572"/>
                  </a:cubicBezTo>
                  <a:cubicBezTo>
                    <a:pt x="24455" y="1814"/>
                    <a:pt x="24380" y="2073"/>
                    <a:pt x="24250" y="2277"/>
                  </a:cubicBezTo>
                  <a:lnTo>
                    <a:pt x="23471" y="3335"/>
                  </a:lnTo>
                  <a:lnTo>
                    <a:pt x="21950" y="2240"/>
                  </a:lnTo>
                  <a:lnTo>
                    <a:pt x="22729" y="1183"/>
                  </a:lnTo>
                  <a:cubicBezTo>
                    <a:pt x="22910" y="923"/>
                    <a:pt x="23200" y="787"/>
                    <a:pt x="23491" y="787"/>
                  </a:cubicBezTo>
                  <a:close/>
                  <a:moveTo>
                    <a:pt x="21486" y="2890"/>
                  </a:moveTo>
                  <a:lnTo>
                    <a:pt x="23007" y="3984"/>
                  </a:lnTo>
                  <a:lnTo>
                    <a:pt x="17775" y="11220"/>
                  </a:lnTo>
                  <a:lnTo>
                    <a:pt x="16254" y="10126"/>
                  </a:lnTo>
                  <a:lnTo>
                    <a:pt x="21486" y="2890"/>
                  </a:lnTo>
                  <a:close/>
                  <a:moveTo>
                    <a:pt x="16087" y="10979"/>
                  </a:moveTo>
                  <a:lnTo>
                    <a:pt x="17033" y="11647"/>
                  </a:lnTo>
                  <a:lnTo>
                    <a:pt x="16068" y="12000"/>
                  </a:lnTo>
                  <a:lnTo>
                    <a:pt x="16087" y="10979"/>
                  </a:lnTo>
                  <a:close/>
                  <a:moveTo>
                    <a:pt x="18035" y="6322"/>
                  </a:moveTo>
                  <a:lnTo>
                    <a:pt x="15400" y="9977"/>
                  </a:lnTo>
                  <a:cubicBezTo>
                    <a:pt x="15345" y="10052"/>
                    <a:pt x="15326" y="10126"/>
                    <a:pt x="15326" y="10200"/>
                  </a:cubicBezTo>
                  <a:lnTo>
                    <a:pt x="15270" y="12556"/>
                  </a:lnTo>
                  <a:cubicBezTo>
                    <a:pt x="15255" y="12773"/>
                    <a:pt x="15445" y="12950"/>
                    <a:pt x="15659" y="12950"/>
                  </a:cubicBezTo>
                  <a:cubicBezTo>
                    <a:pt x="15702" y="12950"/>
                    <a:pt x="15746" y="12943"/>
                    <a:pt x="15790" y="12927"/>
                  </a:cubicBezTo>
                  <a:lnTo>
                    <a:pt x="17998" y="12148"/>
                  </a:lnTo>
                  <a:cubicBezTo>
                    <a:pt x="18072" y="12111"/>
                    <a:pt x="18146" y="12074"/>
                    <a:pt x="18183" y="12000"/>
                  </a:cubicBezTo>
                  <a:lnTo>
                    <a:pt x="20206" y="9217"/>
                  </a:lnTo>
                  <a:lnTo>
                    <a:pt x="20206" y="13985"/>
                  </a:lnTo>
                  <a:cubicBezTo>
                    <a:pt x="20206" y="15098"/>
                    <a:pt x="19297" y="16007"/>
                    <a:pt x="18165" y="16007"/>
                  </a:cubicBezTo>
                  <a:cubicBezTo>
                    <a:pt x="17664" y="16007"/>
                    <a:pt x="17664" y="16805"/>
                    <a:pt x="18165" y="16805"/>
                  </a:cubicBezTo>
                  <a:cubicBezTo>
                    <a:pt x="19723" y="16805"/>
                    <a:pt x="20985" y="15543"/>
                    <a:pt x="20985" y="13985"/>
                  </a:cubicBezTo>
                  <a:lnTo>
                    <a:pt x="20985" y="12204"/>
                  </a:lnTo>
                  <a:lnTo>
                    <a:pt x="23582" y="12204"/>
                  </a:lnTo>
                  <a:lnTo>
                    <a:pt x="23582" y="23318"/>
                  </a:lnTo>
                  <a:lnTo>
                    <a:pt x="3396" y="23318"/>
                  </a:lnTo>
                  <a:lnTo>
                    <a:pt x="3396" y="12204"/>
                  </a:lnTo>
                  <a:lnTo>
                    <a:pt x="5826" y="12204"/>
                  </a:lnTo>
                  <a:lnTo>
                    <a:pt x="5826" y="13985"/>
                  </a:lnTo>
                  <a:cubicBezTo>
                    <a:pt x="5826" y="15395"/>
                    <a:pt x="6884" y="16583"/>
                    <a:pt x="8238" y="16768"/>
                  </a:cubicBezTo>
                  <a:lnTo>
                    <a:pt x="8238" y="19774"/>
                  </a:lnTo>
                  <a:cubicBezTo>
                    <a:pt x="8238" y="19941"/>
                    <a:pt x="8350" y="20089"/>
                    <a:pt x="8480" y="20145"/>
                  </a:cubicBezTo>
                  <a:cubicBezTo>
                    <a:pt x="8535" y="20163"/>
                    <a:pt x="8591" y="20182"/>
                    <a:pt x="8647" y="20182"/>
                  </a:cubicBezTo>
                  <a:cubicBezTo>
                    <a:pt x="8739" y="20182"/>
                    <a:pt x="8851" y="20126"/>
                    <a:pt x="8925" y="20052"/>
                  </a:cubicBezTo>
                  <a:lnTo>
                    <a:pt x="12172" y="16805"/>
                  </a:lnTo>
                  <a:lnTo>
                    <a:pt x="16124" y="16805"/>
                  </a:lnTo>
                  <a:cubicBezTo>
                    <a:pt x="16625" y="16805"/>
                    <a:pt x="16625" y="16007"/>
                    <a:pt x="16124" y="16007"/>
                  </a:cubicBezTo>
                  <a:lnTo>
                    <a:pt x="12005" y="16007"/>
                  </a:lnTo>
                  <a:cubicBezTo>
                    <a:pt x="11912" y="16007"/>
                    <a:pt x="11801" y="16044"/>
                    <a:pt x="11726" y="16119"/>
                  </a:cubicBezTo>
                  <a:lnTo>
                    <a:pt x="9036" y="18828"/>
                  </a:lnTo>
                  <a:lnTo>
                    <a:pt x="9036" y="16416"/>
                  </a:lnTo>
                  <a:cubicBezTo>
                    <a:pt x="9036" y="16193"/>
                    <a:pt x="8869" y="16007"/>
                    <a:pt x="8647" y="16007"/>
                  </a:cubicBezTo>
                  <a:cubicBezTo>
                    <a:pt x="7515" y="16007"/>
                    <a:pt x="6606" y="15098"/>
                    <a:pt x="6606" y="13985"/>
                  </a:cubicBezTo>
                  <a:lnTo>
                    <a:pt x="6606" y="8345"/>
                  </a:lnTo>
                  <a:cubicBezTo>
                    <a:pt x="6606" y="7231"/>
                    <a:pt x="7515" y="6322"/>
                    <a:pt x="8647" y="6322"/>
                  </a:cubicBezTo>
                  <a:close/>
                  <a:moveTo>
                    <a:pt x="23805" y="10478"/>
                  </a:moveTo>
                  <a:cubicBezTo>
                    <a:pt x="24547" y="10478"/>
                    <a:pt x="25160" y="11091"/>
                    <a:pt x="25160" y="11833"/>
                  </a:cubicBezTo>
                  <a:lnTo>
                    <a:pt x="25160" y="23318"/>
                  </a:lnTo>
                  <a:lnTo>
                    <a:pt x="24362" y="23318"/>
                  </a:lnTo>
                  <a:lnTo>
                    <a:pt x="24362" y="11814"/>
                  </a:lnTo>
                  <a:cubicBezTo>
                    <a:pt x="24362" y="11591"/>
                    <a:pt x="24176" y="11425"/>
                    <a:pt x="23972" y="11425"/>
                  </a:cubicBezTo>
                  <a:lnTo>
                    <a:pt x="20985" y="11425"/>
                  </a:lnTo>
                  <a:lnTo>
                    <a:pt x="20985" y="10478"/>
                  </a:lnTo>
                  <a:close/>
                  <a:moveTo>
                    <a:pt x="14806" y="24097"/>
                  </a:moveTo>
                  <a:cubicBezTo>
                    <a:pt x="14806" y="24375"/>
                    <a:pt x="14584" y="24598"/>
                    <a:pt x="14306" y="24598"/>
                  </a:cubicBezTo>
                  <a:lnTo>
                    <a:pt x="12654" y="24598"/>
                  </a:lnTo>
                  <a:cubicBezTo>
                    <a:pt x="12394" y="24598"/>
                    <a:pt x="12172" y="24375"/>
                    <a:pt x="12172" y="24097"/>
                  </a:cubicBezTo>
                  <a:close/>
                  <a:moveTo>
                    <a:pt x="23469" y="0"/>
                  </a:moveTo>
                  <a:cubicBezTo>
                    <a:pt x="22937" y="0"/>
                    <a:pt x="22414" y="243"/>
                    <a:pt x="22080" y="700"/>
                  </a:cubicBezTo>
                  <a:lnTo>
                    <a:pt x="18573" y="5561"/>
                  </a:lnTo>
                  <a:cubicBezTo>
                    <a:pt x="18443" y="5543"/>
                    <a:pt x="18295" y="5524"/>
                    <a:pt x="18165" y="5524"/>
                  </a:cubicBezTo>
                  <a:lnTo>
                    <a:pt x="8628" y="5524"/>
                  </a:lnTo>
                  <a:cubicBezTo>
                    <a:pt x="7069" y="5524"/>
                    <a:pt x="5808" y="6786"/>
                    <a:pt x="5808" y="8345"/>
                  </a:cubicBezTo>
                  <a:lnTo>
                    <a:pt x="5808" y="9680"/>
                  </a:lnTo>
                  <a:lnTo>
                    <a:pt x="3155" y="9680"/>
                  </a:lnTo>
                  <a:cubicBezTo>
                    <a:pt x="1967" y="9680"/>
                    <a:pt x="1021" y="10645"/>
                    <a:pt x="1021" y="11814"/>
                  </a:cubicBezTo>
                  <a:lnTo>
                    <a:pt x="1021" y="18846"/>
                  </a:lnTo>
                  <a:cubicBezTo>
                    <a:pt x="1021" y="19097"/>
                    <a:pt x="1216" y="19222"/>
                    <a:pt x="1410" y="19222"/>
                  </a:cubicBezTo>
                  <a:cubicBezTo>
                    <a:pt x="1605" y="19222"/>
                    <a:pt x="1800" y="19097"/>
                    <a:pt x="1800" y="18846"/>
                  </a:cubicBezTo>
                  <a:lnTo>
                    <a:pt x="1800" y="11814"/>
                  </a:lnTo>
                  <a:cubicBezTo>
                    <a:pt x="1800" y="11072"/>
                    <a:pt x="2412" y="10478"/>
                    <a:pt x="3155" y="10478"/>
                  </a:cubicBezTo>
                  <a:lnTo>
                    <a:pt x="5808" y="10478"/>
                  </a:lnTo>
                  <a:lnTo>
                    <a:pt x="5808" y="11425"/>
                  </a:lnTo>
                  <a:lnTo>
                    <a:pt x="3006" y="11425"/>
                  </a:lnTo>
                  <a:cubicBezTo>
                    <a:pt x="2783" y="11425"/>
                    <a:pt x="2598" y="11591"/>
                    <a:pt x="2598" y="11814"/>
                  </a:cubicBezTo>
                  <a:lnTo>
                    <a:pt x="2598" y="23299"/>
                  </a:lnTo>
                  <a:lnTo>
                    <a:pt x="1819" y="23299"/>
                  </a:lnTo>
                  <a:lnTo>
                    <a:pt x="1819" y="20961"/>
                  </a:lnTo>
                  <a:cubicBezTo>
                    <a:pt x="1819" y="20702"/>
                    <a:pt x="1619" y="20572"/>
                    <a:pt x="1420" y="20572"/>
                  </a:cubicBezTo>
                  <a:cubicBezTo>
                    <a:pt x="1220" y="20572"/>
                    <a:pt x="1021" y="20702"/>
                    <a:pt x="1021" y="20961"/>
                  </a:cubicBezTo>
                  <a:lnTo>
                    <a:pt x="1021" y="23318"/>
                  </a:lnTo>
                  <a:lnTo>
                    <a:pt x="390" y="23318"/>
                  </a:lnTo>
                  <a:cubicBezTo>
                    <a:pt x="167" y="23318"/>
                    <a:pt x="0" y="23485"/>
                    <a:pt x="0" y="23707"/>
                  </a:cubicBezTo>
                  <a:lnTo>
                    <a:pt x="0" y="24672"/>
                  </a:lnTo>
                  <a:cubicBezTo>
                    <a:pt x="0" y="25748"/>
                    <a:pt x="872" y="26620"/>
                    <a:pt x="1949" y="26620"/>
                  </a:cubicBezTo>
                  <a:lnTo>
                    <a:pt x="21597" y="26620"/>
                  </a:lnTo>
                  <a:cubicBezTo>
                    <a:pt x="22098" y="26620"/>
                    <a:pt x="22098" y="25841"/>
                    <a:pt x="21597" y="25841"/>
                  </a:cubicBezTo>
                  <a:lnTo>
                    <a:pt x="1949" y="25841"/>
                  </a:lnTo>
                  <a:cubicBezTo>
                    <a:pt x="1299" y="25841"/>
                    <a:pt x="780" y="25321"/>
                    <a:pt x="780" y="24672"/>
                  </a:cubicBezTo>
                  <a:lnTo>
                    <a:pt x="780" y="24097"/>
                  </a:lnTo>
                  <a:lnTo>
                    <a:pt x="11374" y="24097"/>
                  </a:lnTo>
                  <a:cubicBezTo>
                    <a:pt x="11374" y="24820"/>
                    <a:pt x="11949" y="25396"/>
                    <a:pt x="12654" y="25396"/>
                  </a:cubicBezTo>
                  <a:lnTo>
                    <a:pt x="14306" y="25396"/>
                  </a:lnTo>
                  <a:cubicBezTo>
                    <a:pt x="15011" y="25396"/>
                    <a:pt x="15586" y="24802"/>
                    <a:pt x="15586" y="24097"/>
                  </a:cubicBezTo>
                  <a:lnTo>
                    <a:pt x="26180" y="24097"/>
                  </a:lnTo>
                  <a:lnTo>
                    <a:pt x="26180" y="24672"/>
                  </a:lnTo>
                  <a:cubicBezTo>
                    <a:pt x="26180" y="25321"/>
                    <a:pt x="25642" y="25841"/>
                    <a:pt x="25011" y="25841"/>
                  </a:cubicBezTo>
                  <a:lnTo>
                    <a:pt x="23805" y="25841"/>
                  </a:lnTo>
                  <a:cubicBezTo>
                    <a:pt x="23286" y="25841"/>
                    <a:pt x="23286" y="26620"/>
                    <a:pt x="23805" y="26620"/>
                  </a:cubicBezTo>
                  <a:lnTo>
                    <a:pt x="25011" y="26620"/>
                  </a:lnTo>
                  <a:cubicBezTo>
                    <a:pt x="26087" y="26620"/>
                    <a:pt x="26959" y="25748"/>
                    <a:pt x="26959" y="24672"/>
                  </a:cubicBezTo>
                  <a:lnTo>
                    <a:pt x="26959" y="23707"/>
                  </a:lnTo>
                  <a:cubicBezTo>
                    <a:pt x="26959" y="23485"/>
                    <a:pt x="26792" y="23318"/>
                    <a:pt x="26570" y="23318"/>
                  </a:cubicBezTo>
                  <a:lnTo>
                    <a:pt x="25939" y="23318"/>
                  </a:lnTo>
                  <a:lnTo>
                    <a:pt x="25939" y="11833"/>
                  </a:lnTo>
                  <a:cubicBezTo>
                    <a:pt x="25939" y="10645"/>
                    <a:pt x="24974" y="9699"/>
                    <a:pt x="23805" y="9699"/>
                  </a:cubicBezTo>
                  <a:lnTo>
                    <a:pt x="20985" y="9699"/>
                  </a:lnTo>
                  <a:lnTo>
                    <a:pt x="20985" y="8122"/>
                  </a:lnTo>
                  <a:lnTo>
                    <a:pt x="23601" y="4504"/>
                  </a:lnTo>
                  <a:cubicBezTo>
                    <a:pt x="23675" y="4615"/>
                    <a:pt x="23731" y="4745"/>
                    <a:pt x="23749" y="4894"/>
                  </a:cubicBezTo>
                  <a:cubicBezTo>
                    <a:pt x="23805" y="5172"/>
                    <a:pt x="23731" y="5432"/>
                    <a:pt x="23582" y="5654"/>
                  </a:cubicBezTo>
                  <a:lnTo>
                    <a:pt x="21876" y="7992"/>
                  </a:lnTo>
                  <a:cubicBezTo>
                    <a:pt x="21673" y="8288"/>
                    <a:pt x="21951" y="8614"/>
                    <a:pt x="22231" y="8614"/>
                  </a:cubicBezTo>
                  <a:cubicBezTo>
                    <a:pt x="22337" y="8614"/>
                    <a:pt x="22444" y="8568"/>
                    <a:pt x="22525" y="8456"/>
                  </a:cubicBezTo>
                  <a:lnTo>
                    <a:pt x="24213" y="6118"/>
                  </a:lnTo>
                  <a:cubicBezTo>
                    <a:pt x="24492" y="5728"/>
                    <a:pt x="24603" y="5246"/>
                    <a:pt x="24529" y="4764"/>
                  </a:cubicBezTo>
                  <a:cubicBezTo>
                    <a:pt x="24473" y="4411"/>
                    <a:pt x="24325" y="4096"/>
                    <a:pt x="24083" y="3836"/>
                  </a:cubicBezTo>
                  <a:lnTo>
                    <a:pt x="24881" y="2741"/>
                  </a:lnTo>
                  <a:cubicBezTo>
                    <a:pt x="25141" y="2352"/>
                    <a:pt x="25252" y="1906"/>
                    <a:pt x="25178" y="1442"/>
                  </a:cubicBezTo>
                  <a:cubicBezTo>
                    <a:pt x="25104" y="997"/>
                    <a:pt x="24863" y="589"/>
                    <a:pt x="24492" y="329"/>
                  </a:cubicBezTo>
                  <a:cubicBezTo>
                    <a:pt x="24181" y="107"/>
                    <a:pt x="23823" y="0"/>
                    <a:pt x="23469" y="0"/>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951;p104">
              <a:extLst>
                <a:ext uri="{FF2B5EF4-FFF2-40B4-BE49-F238E27FC236}">
                  <a16:creationId xmlns:a16="http://schemas.microsoft.com/office/drawing/2014/main" id="{6D355E91-5AB3-4273-9DEA-34DC69D11AC5}"/>
                </a:ext>
              </a:extLst>
            </p:cNvPr>
            <p:cNvSpPr/>
            <p:nvPr/>
          </p:nvSpPr>
          <p:spPr>
            <a:xfrm>
              <a:off x="2851450" y="3924325"/>
              <a:ext cx="128975" cy="19975"/>
            </a:xfrm>
            <a:custGeom>
              <a:avLst/>
              <a:gdLst/>
              <a:ahLst/>
              <a:cxnLst/>
              <a:rect l="l" t="t" r="r" b="b"/>
              <a:pathLst>
                <a:path w="5159" h="799" extrusionOk="0">
                  <a:moveTo>
                    <a:pt x="408" y="1"/>
                  </a:moveTo>
                  <a:cubicBezTo>
                    <a:pt x="186" y="1"/>
                    <a:pt x="0" y="186"/>
                    <a:pt x="0" y="390"/>
                  </a:cubicBezTo>
                  <a:cubicBezTo>
                    <a:pt x="0" y="613"/>
                    <a:pt x="186" y="798"/>
                    <a:pt x="408" y="798"/>
                  </a:cubicBezTo>
                  <a:lnTo>
                    <a:pt x="4769" y="798"/>
                  </a:lnTo>
                  <a:cubicBezTo>
                    <a:pt x="4991" y="798"/>
                    <a:pt x="5158" y="613"/>
                    <a:pt x="5158" y="390"/>
                  </a:cubicBezTo>
                  <a:cubicBezTo>
                    <a:pt x="5158" y="186"/>
                    <a:pt x="4991" y="1"/>
                    <a:pt x="4769" y="1"/>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952;p104">
              <a:extLst>
                <a:ext uri="{FF2B5EF4-FFF2-40B4-BE49-F238E27FC236}">
                  <a16:creationId xmlns:a16="http://schemas.microsoft.com/office/drawing/2014/main" id="{56675DCA-CA85-444E-A1BC-4ABE055833AF}"/>
                </a:ext>
              </a:extLst>
            </p:cNvPr>
            <p:cNvSpPr/>
            <p:nvPr/>
          </p:nvSpPr>
          <p:spPr>
            <a:xfrm>
              <a:off x="2851450" y="3854300"/>
              <a:ext cx="128975" cy="19950"/>
            </a:xfrm>
            <a:custGeom>
              <a:avLst/>
              <a:gdLst/>
              <a:ahLst/>
              <a:cxnLst/>
              <a:rect l="l" t="t" r="r" b="b"/>
              <a:pathLst>
                <a:path w="5159" h="798" extrusionOk="0">
                  <a:moveTo>
                    <a:pt x="408" y="0"/>
                  </a:moveTo>
                  <a:cubicBezTo>
                    <a:pt x="186" y="0"/>
                    <a:pt x="0" y="186"/>
                    <a:pt x="0" y="408"/>
                  </a:cubicBezTo>
                  <a:cubicBezTo>
                    <a:pt x="0" y="631"/>
                    <a:pt x="186" y="798"/>
                    <a:pt x="408" y="798"/>
                  </a:cubicBezTo>
                  <a:lnTo>
                    <a:pt x="4769" y="798"/>
                  </a:lnTo>
                  <a:cubicBezTo>
                    <a:pt x="4991" y="798"/>
                    <a:pt x="5158" y="631"/>
                    <a:pt x="5158" y="408"/>
                  </a:cubicBezTo>
                  <a:cubicBezTo>
                    <a:pt x="5158" y="186"/>
                    <a:pt x="4991" y="0"/>
                    <a:pt x="4769" y="0"/>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4" name="Google Shape;949;p104">
            <a:extLst>
              <a:ext uri="{FF2B5EF4-FFF2-40B4-BE49-F238E27FC236}">
                <a16:creationId xmlns:a16="http://schemas.microsoft.com/office/drawing/2014/main" id="{F2F4A57E-B561-43C3-9B21-9BC6FF555DFF}"/>
              </a:ext>
            </a:extLst>
          </p:cNvPr>
          <p:cNvGrpSpPr/>
          <p:nvPr/>
        </p:nvGrpSpPr>
        <p:grpSpPr>
          <a:xfrm>
            <a:off x="3825409" y="3156593"/>
            <a:ext cx="400895" cy="395854"/>
            <a:chOff x="2629725" y="3620175"/>
            <a:chExt cx="674000" cy="665525"/>
          </a:xfrm>
        </p:grpSpPr>
        <p:sp>
          <p:nvSpPr>
            <p:cNvPr id="45" name="Google Shape;950;p104">
              <a:extLst>
                <a:ext uri="{FF2B5EF4-FFF2-40B4-BE49-F238E27FC236}">
                  <a16:creationId xmlns:a16="http://schemas.microsoft.com/office/drawing/2014/main" id="{F329D327-7FF4-46CD-B664-FD4332F26212}"/>
                </a:ext>
              </a:extLst>
            </p:cNvPr>
            <p:cNvSpPr/>
            <p:nvPr/>
          </p:nvSpPr>
          <p:spPr>
            <a:xfrm>
              <a:off x="2629725" y="3620175"/>
              <a:ext cx="674000" cy="665525"/>
            </a:xfrm>
            <a:custGeom>
              <a:avLst/>
              <a:gdLst/>
              <a:ahLst/>
              <a:cxnLst/>
              <a:rect l="l" t="t" r="r" b="b"/>
              <a:pathLst>
                <a:path w="26960" h="26621" extrusionOk="0">
                  <a:moveTo>
                    <a:pt x="23491" y="787"/>
                  </a:moveTo>
                  <a:cubicBezTo>
                    <a:pt x="23679" y="787"/>
                    <a:pt x="23868" y="844"/>
                    <a:pt x="24028" y="960"/>
                  </a:cubicBezTo>
                  <a:cubicBezTo>
                    <a:pt x="24232" y="1108"/>
                    <a:pt x="24362" y="1331"/>
                    <a:pt x="24399" y="1572"/>
                  </a:cubicBezTo>
                  <a:cubicBezTo>
                    <a:pt x="24455" y="1814"/>
                    <a:pt x="24380" y="2073"/>
                    <a:pt x="24250" y="2277"/>
                  </a:cubicBezTo>
                  <a:lnTo>
                    <a:pt x="23471" y="3335"/>
                  </a:lnTo>
                  <a:lnTo>
                    <a:pt x="21950" y="2240"/>
                  </a:lnTo>
                  <a:lnTo>
                    <a:pt x="22729" y="1183"/>
                  </a:lnTo>
                  <a:cubicBezTo>
                    <a:pt x="22910" y="923"/>
                    <a:pt x="23200" y="787"/>
                    <a:pt x="23491" y="787"/>
                  </a:cubicBezTo>
                  <a:close/>
                  <a:moveTo>
                    <a:pt x="21486" y="2890"/>
                  </a:moveTo>
                  <a:lnTo>
                    <a:pt x="23007" y="3984"/>
                  </a:lnTo>
                  <a:lnTo>
                    <a:pt x="17775" y="11220"/>
                  </a:lnTo>
                  <a:lnTo>
                    <a:pt x="16254" y="10126"/>
                  </a:lnTo>
                  <a:lnTo>
                    <a:pt x="21486" y="2890"/>
                  </a:lnTo>
                  <a:close/>
                  <a:moveTo>
                    <a:pt x="16087" y="10979"/>
                  </a:moveTo>
                  <a:lnTo>
                    <a:pt x="17033" y="11647"/>
                  </a:lnTo>
                  <a:lnTo>
                    <a:pt x="16068" y="12000"/>
                  </a:lnTo>
                  <a:lnTo>
                    <a:pt x="16087" y="10979"/>
                  </a:lnTo>
                  <a:close/>
                  <a:moveTo>
                    <a:pt x="18035" y="6322"/>
                  </a:moveTo>
                  <a:lnTo>
                    <a:pt x="15400" y="9977"/>
                  </a:lnTo>
                  <a:cubicBezTo>
                    <a:pt x="15345" y="10052"/>
                    <a:pt x="15326" y="10126"/>
                    <a:pt x="15326" y="10200"/>
                  </a:cubicBezTo>
                  <a:lnTo>
                    <a:pt x="15270" y="12556"/>
                  </a:lnTo>
                  <a:cubicBezTo>
                    <a:pt x="15255" y="12773"/>
                    <a:pt x="15445" y="12950"/>
                    <a:pt x="15659" y="12950"/>
                  </a:cubicBezTo>
                  <a:cubicBezTo>
                    <a:pt x="15702" y="12950"/>
                    <a:pt x="15746" y="12943"/>
                    <a:pt x="15790" y="12927"/>
                  </a:cubicBezTo>
                  <a:lnTo>
                    <a:pt x="17998" y="12148"/>
                  </a:lnTo>
                  <a:cubicBezTo>
                    <a:pt x="18072" y="12111"/>
                    <a:pt x="18146" y="12074"/>
                    <a:pt x="18183" y="12000"/>
                  </a:cubicBezTo>
                  <a:lnTo>
                    <a:pt x="20206" y="9217"/>
                  </a:lnTo>
                  <a:lnTo>
                    <a:pt x="20206" y="13985"/>
                  </a:lnTo>
                  <a:cubicBezTo>
                    <a:pt x="20206" y="15098"/>
                    <a:pt x="19297" y="16007"/>
                    <a:pt x="18165" y="16007"/>
                  </a:cubicBezTo>
                  <a:cubicBezTo>
                    <a:pt x="17664" y="16007"/>
                    <a:pt x="17664" y="16805"/>
                    <a:pt x="18165" y="16805"/>
                  </a:cubicBezTo>
                  <a:cubicBezTo>
                    <a:pt x="19723" y="16805"/>
                    <a:pt x="20985" y="15543"/>
                    <a:pt x="20985" y="13985"/>
                  </a:cubicBezTo>
                  <a:lnTo>
                    <a:pt x="20985" y="12204"/>
                  </a:lnTo>
                  <a:lnTo>
                    <a:pt x="23582" y="12204"/>
                  </a:lnTo>
                  <a:lnTo>
                    <a:pt x="23582" y="23318"/>
                  </a:lnTo>
                  <a:lnTo>
                    <a:pt x="3396" y="23318"/>
                  </a:lnTo>
                  <a:lnTo>
                    <a:pt x="3396" y="12204"/>
                  </a:lnTo>
                  <a:lnTo>
                    <a:pt x="5826" y="12204"/>
                  </a:lnTo>
                  <a:lnTo>
                    <a:pt x="5826" y="13985"/>
                  </a:lnTo>
                  <a:cubicBezTo>
                    <a:pt x="5826" y="15395"/>
                    <a:pt x="6884" y="16583"/>
                    <a:pt x="8238" y="16768"/>
                  </a:cubicBezTo>
                  <a:lnTo>
                    <a:pt x="8238" y="19774"/>
                  </a:lnTo>
                  <a:cubicBezTo>
                    <a:pt x="8238" y="19941"/>
                    <a:pt x="8350" y="20089"/>
                    <a:pt x="8480" y="20145"/>
                  </a:cubicBezTo>
                  <a:cubicBezTo>
                    <a:pt x="8535" y="20163"/>
                    <a:pt x="8591" y="20182"/>
                    <a:pt x="8647" y="20182"/>
                  </a:cubicBezTo>
                  <a:cubicBezTo>
                    <a:pt x="8739" y="20182"/>
                    <a:pt x="8851" y="20126"/>
                    <a:pt x="8925" y="20052"/>
                  </a:cubicBezTo>
                  <a:lnTo>
                    <a:pt x="12172" y="16805"/>
                  </a:lnTo>
                  <a:lnTo>
                    <a:pt x="16124" y="16805"/>
                  </a:lnTo>
                  <a:cubicBezTo>
                    <a:pt x="16625" y="16805"/>
                    <a:pt x="16625" y="16007"/>
                    <a:pt x="16124" y="16007"/>
                  </a:cubicBezTo>
                  <a:lnTo>
                    <a:pt x="12005" y="16007"/>
                  </a:lnTo>
                  <a:cubicBezTo>
                    <a:pt x="11912" y="16007"/>
                    <a:pt x="11801" y="16044"/>
                    <a:pt x="11726" y="16119"/>
                  </a:cubicBezTo>
                  <a:lnTo>
                    <a:pt x="9036" y="18828"/>
                  </a:lnTo>
                  <a:lnTo>
                    <a:pt x="9036" y="16416"/>
                  </a:lnTo>
                  <a:cubicBezTo>
                    <a:pt x="9036" y="16193"/>
                    <a:pt x="8869" y="16007"/>
                    <a:pt x="8647" y="16007"/>
                  </a:cubicBezTo>
                  <a:cubicBezTo>
                    <a:pt x="7515" y="16007"/>
                    <a:pt x="6606" y="15098"/>
                    <a:pt x="6606" y="13985"/>
                  </a:cubicBezTo>
                  <a:lnTo>
                    <a:pt x="6606" y="8345"/>
                  </a:lnTo>
                  <a:cubicBezTo>
                    <a:pt x="6606" y="7231"/>
                    <a:pt x="7515" y="6322"/>
                    <a:pt x="8647" y="6322"/>
                  </a:cubicBezTo>
                  <a:close/>
                  <a:moveTo>
                    <a:pt x="23805" y="10478"/>
                  </a:moveTo>
                  <a:cubicBezTo>
                    <a:pt x="24547" y="10478"/>
                    <a:pt x="25160" y="11091"/>
                    <a:pt x="25160" y="11833"/>
                  </a:cubicBezTo>
                  <a:lnTo>
                    <a:pt x="25160" y="23318"/>
                  </a:lnTo>
                  <a:lnTo>
                    <a:pt x="24362" y="23318"/>
                  </a:lnTo>
                  <a:lnTo>
                    <a:pt x="24362" y="11814"/>
                  </a:lnTo>
                  <a:cubicBezTo>
                    <a:pt x="24362" y="11591"/>
                    <a:pt x="24176" y="11425"/>
                    <a:pt x="23972" y="11425"/>
                  </a:cubicBezTo>
                  <a:lnTo>
                    <a:pt x="20985" y="11425"/>
                  </a:lnTo>
                  <a:lnTo>
                    <a:pt x="20985" y="10478"/>
                  </a:lnTo>
                  <a:close/>
                  <a:moveTo>
                    <a:pt x="14806" y="24097"/>
                  </a:moveTo>
                  <a:cubicBezTo>
                    <a:pt x="14806" y="24375"/>
                    <a:pt x="14584" y="24598"/>
                    <a:pt x="14306" y="24598"/>
                  </a:cubicBezTo>
                  <a:lnTo>
                    <a:pt x="12654" y="24598"/>
                  </a:lnTo>
                  <a:cubicBezTo>
                    <a:pt x="12394" y="24598"/>
                    <a:pt x="12172" y="24375"/>
                    <a:pt x="12172" y="24097"/>
                  </a:cubicBezTo>
                  <a:close/>
                  <a:moveTo>
                    <a:pt x="23469" y="0"/>
                  </a:moveTo>
                  <a:cubicBezTo>
                    <a:pt x="22937" y="0"/>
                    <a:pt x="22414" y="243"/>
                    <a:pt x="22080" y="700"/>
                  </a:cubicBezTo>
                  <a:lnTo>
                    <a:pt x="18573" y="5561"/>
                  </a:lnTo>
                  <a:cubicBezTo>
                    <a:pt x="18443" y="5543"/>
                    <a:pt x="18295" y="5524"/>
                    <a:pt x="18165" y="5524"/>
                  </a:cubicBezTo>
                  <a:lnTo>
                    <a:pt x="8628" y="5524"/>
                  </a:lnTo>
                  <a:cubicBezTo>
                    <a:pt x="7069" y="5524"/>
                    <a:pt x="5808" y="6786"/>
                    <a:pt x="5808" y="8345"/>
                  </a:cubicBezTo>
                  <a:lnTo>
                    <a:pt x="5808" y="9680"/>
                  </a:lnTo>
                  <a:lnTo>
                    <a:pt x="3155" y="9680"/>
                  </a:lnTo>
                  <a:cubicBezTo>
                    <a:pt x="1967" y="9680"/>
                    <a:pt x="1021" y="10645"/>
                    <a:pt x="1021" y="11814"/>
                  </a:cubicBezTo>
                  <a:lnTo>
                    <a:pt x="1021" y="18846"/>
                  </a:lnTo>
                  <a:cubicBezTo>
                    <a:pt x="1021" y="19097"/>
                    <a:pt x="1216" y="19222"/>
                    <a:pt x="1410" y="19222"/>
                  </a:cubicBezTo>
                  <a:cubicBezTo>
                    <a:pt x="1605" y="19222"/>
                    <a:pt x="1800" y="19097"/>
                    <a:pt x="1800" y="18846"/>
                  </a:cubicBezTo>
                  <a:lnTo>
                    <a:pt x="1800" y="11814"/>
                  </a:lnTo>
                  <a:cubicBezTo>
                    <a:pt x="1800" y="11072"/>
                    <a:pt x="2412" y="10478"/>
                    <a:pt x="3155" y="10478"/>
                  </a:cubicBezTo>
                  <a:lnTo>
                    <a:pt x="5808" y="10478"/>
                  </a:lnTo>
                  <a:lnTo>
                    <a:pt x="5808" y="11425"/>
                  </a:lnTo>
                  <a:lnTo>
                    <a:pt x="3006" y="11425"/>
                  </a:lnTo>
                  <a:cubicBezTo>
                    <a:pt x="2783" y="11425"/>
                    <a:pt x="2598" y="11591"/>
                    <a:pt x="2598" y="11814"/>
                  </a:cubicBezTo>
                  <a:lnTo>
                    <a:pt x="2598" y="23299"/>
                  </a:lnTo>
                  <a:lnTo>
                    <a:pt x="1819" y="23299"/>
                  </a:lnTo>
                  <a:lnTo>
                    <a:pt x="1819" y="20961"/>
                  </a:lnTo>
                  <a:cubicBezTo>
                    <a:pt x="1819" y="20702"/>
                    <a:pt x="1619" y="20572"/>
                    <a:pt x="1420" y="20572"/>
                  </a:cubicBezTo>
                  <a:cubicBezTo>
                    <a:pt x="1220" y="20572"/>
                    <a:pt x="1021" y="20702"/>
                    <a:pt x="1021" y="20961"/>
                  </a:cubicBezTo>
                  <a:lnTo>
                    <a:pt x="1021" y="23318"/>
                  </a:lnTo>
                  <a:lnTo>
                    <a:pt x="390" y="23318"/>
                  </a:lnTo>
                  <a:cubicBezTo>
                    <a:pt x="167" y="23318"/>
                    <a:pt x="0" y="23485"/>
                    <a:pt x="0" y="23707"/>
                  </a:cubicBezTo>
                  <a:lnTo>
                    <a:pt x="0" y="24672"/>
                  </a:lnTo>
                  <a:cubicBezTo>
                    <a:pt x="0" y="25748"/>
                    <a:pt x="872" y="26620"/>
                    <a:pt x="1949" y="26620"/>
                  </a:cubicBezTo>
                  <a:lnTo>
                    <a:pt x="21597" y="26620"/>
                  </a:lnTo>
                  <a:cubicBezTo>
                    <a:pt x="22098" y="26620"/>
                    <a:pt x="22098" y="25841"/>
                    <a:pt x="21597" y="25841"/>
                  </a:cubicBezTo>
                  <a:lnTo>
                    <a:pt x="1949" y="25841"/>
                  </a:lnTo>
                  <a:cubicBezTo>
                    <a:pt x="1299" y="25841"/>
                    <a:pt x="780" y="25321"/>
                    <a:pt x="780" y="24672"/>
                  </a:cubicBezTo>
                  <a:lnTo>
                    <a:pt x="780" y="24097"/>
                  </a:lnTo>
                  <a:lnTo>
                    <a:pt x="11374" y="24097"/>
                  </a:lnTo>
                  <a:cubicBezTo>
                    <a:pt x="11374" y="24820"/>
                    <a:pt x="11949" y="25396"/>
                    <a:pt x="12654" y="25396"/>
                  </a:cubicBezTo>
                  <a:lnTo>
                    <a:pt x="14306" y="25396"/>
                  </a:lnTo>
                  <a:cubicBezTo>
                    <a:pt x="15011" y="25396"/>
                    <a:pt x="15586" y="24802"/>
                    <a:pt x="15586" y="24097"/>
                  </a:cubicBezTo>
                  <a:lnTo>
                    <a:pt x="26180" y="24097"/>
                  </a:lnTo>
                  <a:lnTo>
                    <a:pt x="26180" y="24672"/>
                  </a:lnTo>
                  <a:cubicBezTo>
                    <a:pt x="26180" y="25321"/>
                    <a:pt x="25642" y="25841"/>
                    <a:pt x="25011" y="25841"/>
                  </a:cubicBezTo>
                  <a:lnTo>
                    <a:pt x="23805" y="25841"/>
                  </a:lnTo>
                  <a:cubicBezTo>
                    <a:pt x="23286" y="25841"/>
                    <a:pt x="23286" y="26620"/>
                    <a:pt x="23805" y="26620"/>
                  </a:cubicBezTo>
                  <a:lnTo>
                    <a:pt x="25011" y="26620"/>
                  </a:lnTo>
                  <a:cubicBezTo>
                    <a:pt x="26087" y="26620"/>
                    <a:pt x="26959" y="25748"/>
                    <a:pt x="26959" y="24672"/>
                  </a:cubicBezTo>
                  <a:lnTo>
                    <a:pt x="26959" y="23707"/>
                  </a:lnTo>
                  <a:cubicBezTo>
                    <a:pt x="26959" y="23485"/>
                    <a:pt x="26792" y="23318"/>
                    <a:pt x="26570" y="23318"/>
                  </a:cubicBezTo>
                  <a:lnTo>
                    <a:pt x="25939" y="23318"/>
                  </a:lnTo>
                  <a:lnTo>
                    <a:pt x="25939" y="11833"/>
                  </a:lnTo>
                  <a:cubicBezTo>
                    <a:pt x="25939" y="10645"/>
                    <a:pt x="24974" y="9699"/>
                    <a:pt x="23805" y="9699"/>
                  </a:cubicBezTo>
                  <a:lnTo>
                    <a:pt x="20985" y="9699"/>
                  </a:lnTo>
                  <a:lnTo>
                    <a:pt x="20985" y="8122"/>
                  </a:lnTo>
                  <a:lnTo>
                    <a:pt x="23601" y="4504"/>
                  </a:lnTo>
                  <a:cubicBezTo>
                    <a:pt x="23675" y="4615"/>
                    <a:pt x="23731" y="4745"/>
                    <a:pt x="23749" y="4894"/>
                  </a:cubicBezTo>
                  <a:cubicBezTo>
                    <a:pt x="23805" y="5172"/>
                    <a:pt x="23731" y="5432"/>
                    <a:pt x="23582" y="5654"/>
                  </a:cubicBezTo>
                  <a:lnTo>
                    <a:pt x="21876" y="7992"/>
                  </a:lnTo>
                  <a:cubicBezTo>
                    <a:pt x="21673" y="8288"/>
                    <a:pt x="21951" y="8614"/>
                    <a:pt x="22231" y="8614"/>
                  </a:cubicBezTo>
                  <a:cubicBezTo>
                    <a:pt x="22337" y="8614"/>
                    <a:pt x="22444" y="8568"/>
                    <a:pt x="22525" y="8456"/>
                  </a:cubicBezTo>
                  <a:lnTo>
                    <a:pt x="24213" y="6118"/>
                  </a:lnTo>
                  <a:cubicBezTo>
                    <a:pt x="24492" y="5728"/>
                    <a:pt x="24603" y="5246"/>
                    <a:pt x="24529" y="4764"/>
                  </a:cubicBezTo>
                  <a:cubicBezTo>
                    <a:pt x="24473" y="4411"/>
                    <a:pt x="24325" y="4096"/>
                    <a:pt x="24083" y="3836"/>
                  </a:cubicBezTo>
                  <a:lnTo>
                    <a:pt x="24881" y="2741"/>
                  </a:lnTo>
                  <a:cubicBezTo>
                    <a:pt x="25141" y="2352"/>
                    <a:pt x="25252" y="1906"/>
                    <a:pt x="25178" y="1442"/>
                  </a:cubicBezTo>
                  <a:cubicBezTo>
                    <a:pt x="25104" y="997"/>
                    <a:pt x="24863" y="589"/>
                    <a:pt x="24492" y="329"/>
                  </a:cubicBezTo>
                  <a:cubicBezTo>
                    <a:pt x="24181" y="107"/>
                    <a:pt x="23823" y="0"/>
                    <a:pt x="23469" y="0"/>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951;p104">
              <a:extLst>
                <a:ext uri="{FF2B5EF4-FFF2-40B4-BE49-F238E27FC236}">
                  <a16:creationId xmlns:a16="http://schemas.microsoft.com/office/drawing/2014/main" id="{7C33E28B-D66F-4EAB-A9F6-85E560D060B8}"/>
                </a:ext>
              </a:extLst>
            </p:cNvPr>
            <p:cNvSpPr/>
            <p:nvPr/>
          </p:nvSpPr>
          <p:spPr>
            <a:xfrm>
              <a:off x="2851450" y="3924325"/>
              <a:ext cx="128975" cy="19975"/>
            </a:xfrm>
            <a:custGeom>
              <a:avLst/>
              <a:gdLst/>
              <a:ahLst/>
              <a:cxnLst/>
              <a:rect l="l" t="t" r="r" b="b"/>
              <a:pathLst>
                <a:path w="5159" h="799" extrusionOk="0">
                  <a:moveTo>
                    <a:pt x="408" y="1"/>
                  </a:moveTo>
                  <a:cubicBezTo>
                    <a:pt x="186" y="1"/>
                    <a:pt x="0" y="186"/>
                    <a:pt x="0" y="390"/>
                  </a:cubicBezTo>
                  <a:cubicBezTo>
                    <a:pt x="0" y="613"/>
                    <a:pt x="186" y="798"/>
                    <a:pt x="408" y="798"/>
                  </a:cubicBezTo>
                  <a:lnTo>
                    <a:pt x="4769" y="798"/>
                  </a:lnTo>
                  <a:cubicBezTo>
                    <a:pt x="4991" y="798"/>
                    <a:pt x="5158" y="613"/>
                    <a:pt x="5158" y="390"/>
                  </a:cubicBezTo>
                  <a:cubicBezTo>
                    <a:pt x="5158" y="186"/>
                    <a:pt x="4991" y="1"/>
                    <a:pt x="4769" y="1"/>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952;p104">
              <a:extLst>
                <a:ext uri="{FF2B5EF4-FFF2-40B4-BE49-F238E27FC236}">
                  <a16:creationId xmlns:a16="http://schemas.microsoft.com/office/drawing/2014/main" id="{4689717D-0A29-46DC-B75C-2A5864665D0A}"/>
                </a:ext>
              </a:extLst>
            </p:cNvPr>
            <p:cNvSpPr/>
            <p:nvPr/>
          </p:nvSpPr>
          <p:spPr>
            <a:xfrm>
              <a:off x="2851450" y="3854300"/>
              <a:ext cx="128975" cy="19950"/>
            </a:xfrm>
            <a:custGeom>
              <a:avLst/>
              <a:gdLst/>
              <a:ahLst/>
              <a:cxnLst/>
              <a:rect l="l" t="t" r="r" b="b"/>
              <a:pathLst>
                <a:path w="5159" h="798" extrusionOk="0">
                  <a:moveTo>
                    <a:pt x="408" y="0"/>
                  </a:moveTo>
                  <a:cubicBezTo>
                    <a:pt x="186" y="0"/>
                    <a:pt x="0" y="186"/>
                    <a:pt x="0" y="408"/>
                  </a:cubicBezTo>
                  <a:cubicBezTo>
                    <a:pt x="0" y="631"/>
                    <a:pt x="186" y="798"/>
                    <a:pt x="408" y="798"/>
                  </a:cubicBezTo>
                  <a:lnTo>
                    <a:pt x="4769" y="798"/>
                  </a:lnTo>
                  <a:cubicBezTo>
                    <a:pt x="4991" y="798"/>
                    <a:pt x="5158" y="631"/>
                    <a:pt x="5158" y="408"/>
                  </a:cubicBezTo>
                  <a:cubicBezTo>
                    <a:pt x="5158" y="186"/>
                    <a:pt x="4991" y="0"/>
                    <a:pt x="4769" y="0"/>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8" name="Google Shape;949;p104">
            <a:extLst>
              <a:ext uri="{FF2B5EF4-FFF2-40B4-BE49-F238E27FC236}">
                <a16:creationId xmlns:a16="http://schemas.microsoft.com/office/drawing/2014/main" id="{1EE8BAA1-9065-4514-B85D-67E43708104B}"/>
              </a:ext>
            </a:extLst>
          </p:cNvPr>
          <p:cNvGrpSpPr/>
          <p:nvPr/>
        </p:nvGrpSpPr>
        <p:grpSpPr>
          <a:xfrm>
            <a:off x="4820563" y="2191422"/>
            <a:ext cx="400895" cy="395854"/>
            <a:chOff x="2629725" y="3620175"/>
            <a:chExt cx="674000" cy="665525"/>
          </a:xfrm>
        </p:grpSpPr>
        <p:sp>
          <p:nvSpPr>
            <p:cNvPr id="49" name="Google Shape;950;p104">
              <a:extLst>
                <a:ext uri="{FF2B5EF4-FFF2-40B4-BE49-F238E27FC236}">
                  <a16:creationId xmlns:a16="http://schemas.microsoft.com/office/drawing/2014/main" id="{F4DAA669-C5E2-4ADF-9C33-0827D3954BFB}"/>
                </a:ext>
              </a:extLst>
            </p:cNvPr>
            <p:cNvSpPr/>
            <p:nvPr/>
          </p:nvSpPr>
          <p:spPr>
            <a:xfrm>
              <a:off x="2629725" y="3620175"/>
              <a:ext cx="674000" cy="665525"/>
            </a:xfrm>
            <a:custGeom>
              <a:avLst/>
              <a:gdLst/>
              <a:ahLst/>
              <a:cxnLst/>
              <a:rect l="l" t="t" r="r" b="b"/>
              <a:pathLst>
                <a:path w="26960" h="26621" extrusionOk="0">
                  <a:moveTo>
                    <a:pt x="23491" y="787"/>
                  </a:moveTo>
                  <a:cubicBezTo>
                    <a:pt x="23679" y="787"/>
                    <a:pt x="23868" y="844"/>
                    <a:pt x="24028" y="960"/>
                  </a:cubicBezTo>
                  <a:cubicBezTo>
                    <a:pt x="24232" y="1108"/>
                    <a:pt x="24362" y="1331"/>
                    <a:pt x="24399" y="1572"/>
                  </a:cubicBezTo>
                  <a:cubicBezTo>
                    <a:pt x="24455" y="1814"/>
                    <a:pt x="24380" y="2073"/>
                    <a:pt x="24250" y="2277"/>
                  </a:cubicBezTo>
                  <a:lnTo>
                    <a:pt x="23471" y="3335"/>
                  </a:lnTo>
                  <a:lnTo>
                    <a:pt x="21950" y="2240"/>
                  </a:lnTo>
                  <a:lnTo>
                    <a:pt x="22729" y="1183"/>
                  </a:lnTo>
                  <a:cubicBezTo>
                    <a:pt x="22910" y="923"/>
                    <a:pt x="23200" y="787"/>
                    <a:pt x="23491" y="787"/>
                  </a:cubicBezTo>
                  <a:close/>
                  <a:moveTo>
                    <a:pt x="21486" y="2890"/>
                  </a:moveTo>
                  <a:lnTo>
                    <a:pt x="23007" y="3984"/>
                  </a:lnTo>
                  <a:lnTo>
                    <a:pt x="17775" y="11220"/>
                  </a:lnTo>
                  <a:lnTo>
                    <a:pt x="16254" y="10126"/>
                  </a:lnTo>
                  <a:lnTo>
                    <a:pt x="21486" y="2890"/>
                  </a:lnTo>
                  <a:close/>
                  <a:moveTo>
                    <a:pt x="16087" y="10979"/>
                  </a:moveTo>
                  <a:lnTo>
                    <a:pt x="17033" y="11647"/>
                  </a:lnTo>
                  <a:lnTo>
                    <a:pt x="16068" y="12000"/>
                  </a:lnTo>
                  <a:lnTo>
                    <a:pt x="16087" y="10979"/>
                  </a:lnTo>
                  <a:close/>
                  <a:moveTo>
                    <a:pt x="18035" y="6322"/>
                  </a:moveTo>
                  <a:lnTo>
                    <a:pt x="15400" y="9977"/>
                  </a:lnTo>
                  <a:cubicBezTo>
                    <a:pt x="15345" y="10052"/>
                    <a:pt x="15326" y="10126"/>
                    <a:pt x="15326" y="10200"/>
                  </a:cubicBezTo>
                  <a:lnTo>
                    <a:pt x="15270" y="12556"/>
                  </a:lnTo>
                  <a:cubicBezTo>
                    <a:pt x="15255" y="12773"/>
                    <a:pt x="15445" y="12950"/>
                    <a:pt x="15659" y="12950"/>
                  </a:cubicBezTo>
                  <a:cubicBezTo>
                    <a:pt x="15702" y="12950"/>
                    <a:pt x="15746" y="12943"/>
                    <a:pt x="15790" y="12927"/>
                  </a:cubicBezTo>
                  <a:lnTo>
                    <a:pt x="17998" y="12148"/>
                  </a:lnTo>
                  <a:cubicBezTo>
                    <a:pt x="18072" y="12111"/>
                    <a:pt x="18146" y="12074"/>
                    <a:pt x="18183" y="12000"/>
                  </a:cubicBezTo>
                  <a:lnTo>
                    <a:pt x="20206" y="9217"/>
                  </a:lnTo>
                  <a:lnTo>
                    <a:pt x="20206" y="13985"/>
                  </a:lnTo>
                  <a:cubicBezTo>
                    <a:pt x="20206" y="15098"/>
                    <a:pt x="19297" y="16007"/>
                    <a:pt x="18165" y="16007"/>
                  </a:cubicBezTo>
                  <a:cubicBezTo>
                    <a:pt x="17664" y="16007"/>
                    <a:pt x="17664" y="16805"/>
                    <a:pt x="18165" y="16805"/>
                  </a:cubicBezTo>
                  <a:cubicBezTo>
                    <a:pt x="19723" y="16805"/>
                    <a:pt x="20985" y="15543"/>
                    <a:pt x="20985" y="13985"/>
                  </a:cubicBezTo>
                  <a:lnTo>
                    <a:pt x="20985" y="12204"/>
                  </a:lnTo>
                  <a:lnTo>
                    <a:pt x="23582" y="12204"/>
                  </a:lnTo>
                  <a:lnTo>
                    <a:pt x="23582" y="23318"/>
                  </a:lnTo>
                  <a:lnTo>
                    <a:pt x="3396" y="23318"/>
                  </a:lnTo>
                  <a:lnTo>
                    <a:pt x="3396" y="12204"/>
                  </a:lnTo>
                  <a:lnTo>
                    <a:pt x="5826" y="12204"/>
                  </a:lnTo>
                  <a:lnTo>
                    <a:pt x="5826" y="13985"/>
                  </a:lnTo>
                  <a:cubicBezTo>
                    <a:pt x="5826" y="15395"/>
                    <a:pt x="6884" y="16583"/>
                    <a:pt x="8238" y="16768"/>
                  </a:cubicBezTo>
                  <a:lnTo>
                    <a:pt x="8238" y="19774"/>
                  </a:lnTo>
                  <a:cubicBezTo>
                    <a:pt x="8238" y="19941"/>
                    <a:pt x="8350" y="20089"/>
                    <a:pt x="8480" y="20145"/>
                  </a:cubicBezTo>
                  <a:cubicBezTo>
                    <a:pt x="8535" y="20163"/>
                    <a:pt x="8591" y="20182"/>
                    <a:pt x="8647" y="20182"/>
                  </a:cubicBezTo>
                  <a:cubicBezTo>
                    <a:pt x="8739" y="20182"/>
                    <a:pt x="8851" y="20126"/>
                    <a:pt x="8925" y="20052"/>
                  </a:cubicBezTo>
                  <a:lnTo>
                    <a:pt x="12172" y="16805"/>
                  </a:lnTo>
                  <a:lnTo>
                    <a:pt x="16124" y="16805"/>
                  </a:lnTo>
                  <a:cubicBezTo>
                    <a:pt x="16625" y="16805"/>
                    <a:pt x="16625" y="16007"/>
                    <a:pt x="16124" y="16007"/>
                  </a:cubicBezTo>
                  <a:lnTo>
                    <a:pt x="12005" y="16007"/>
                  </a:lnTo>
                  <a:cubicBezTo>
                    <a:pt x="11912" y="16007"/>
                    <a:pt x="11801" y="16044"/>
                    <a:pt x="11726" y="16119"/>
                  </a:cubicBezTo>
                  <a:lnTo>
                    <a:pt x="9036" y="18828"/>
                  </a:lnTo>
                  <a:lnTo>
                    <a:pt x="9036" y="16416"/>
                  </a:lnTo>
                  <a:cubicBezTo>
                    <a:pt x="9036" y="16193"/>
                    <a:pt x="8869" y="16007"/>
                    <a:pt x="8647" y="16007"/>
                  </a:cubicBezTo>
                  <a:cubicBezTo>
                    <a:pt x="7515" y="16007"/>
                    <a:pt x="6606" y="15098"/>
                    <a:pt x="6606" y="13985"/>
                  </a:cubicBezTo>
                  <a:lnTo>
                    <a:pt x="6606" y="8345"/>
                  </a:lnTo>
                  <a:cubicBezTo>
                    <a:pt x="6606" y="7231"/>
                    <a:pt x="7515" y="6322"/>
                    <a:pt x="8647" y="6322"/>
                  </a:cubicBezTo>
                  <a:close/>
                  <a:moveTo>
                    <a:pt x="23805" y="10478"/>
                  </a:moveTo>
                  <a:cubicBezTo>
                    <a:pt x="24547" y="10478"/>
                    <a:pt x="25160" y="11091"/>
                    <a:pt x="25160" y="11833"/>
                  </a:cubicBezTo>
                  <a:lnTo>
                    <a:pt x="25160" y="23318"/>
                  </a:lnTo>
                  <a:lnTo>
                    <a:pt x="24362" y="23318"/>
                  </a:lnTo>
                  <a:lnTo>
                    <a:pt x="24362" y="11814"/>
                  </a:lnTo>
                  <a:cubicBezTo>
                    <a:pt x="24362" y="11591"/>
                    <a:pt x="24176" y="11425"/>
                    <a:pt x="23972" y="11425"/>
                  </a:cubicBezTo>
                  <a:lnTo>
                    <a:pt x="20985" y="11425"/>
                  </a:lnTo>
                  <a:lnTo>
                    <a:pt x="20985" y="10478"/>
                  </a:lnTo>
                  <a:close/>
                  <a:moveTo>
                    <a:pt x="14806" y="24097"/>
                  </a:moveTo>
                  <a:cubicBezTo>
                    <a:pt x="14806" y="24375"/>
                    <a:pt x="14584" y="24598"/>
                    <a:pt x="14306" y="24598"/>
                  </a:cubicBezTo>
                  <a:lnTo>
                    <a:pt x="12654" y="24598"/>
                  </a:lnTo>
                  <a:cubicBezTo>
                    <a:pt x="12394" y="24598"/>
                    <a:pt x="12172" y="24375"/>
                    <a:pt x="12172" y="24097"/>
                  </a:cubicBezTo>
                  <a:close/>
                  <a:moveTo>
                    <a:pt x="23469" y="0"/>
                  </a:moveTo>
                  <a:cubicBezTo>
                    <a:pt x="22937" y="0"/>
                    <a:pt x="22414" y="243"/>
                    <a:pt x="22080" y="700"/>
                  </a:cubicBezTo>
                  <a:lnTo>
                    <a:pt x="18573" y="5561"/>
                  </a:lnTo>
                  <a:cubicBezTo>
                    <a:pt x="18443" y="5543"/>
                    <a:pt x="18295" y="5524"/>
                    <a:pt x="18165" y="5524"/>
                  </a:cubicBezTo>
                  <a:lnTo>
                    <a:pt x="8628" y="5524"/>
                  </a:lnTo>
                  <a:cubicBezTo>
                    <a:pt x="7069" y="5524"/>
                    <a:pt x="5808" y="6786"/>
                    <a:pt x="5808" y="8345"/>
                  </a:cubicBezTo>
                  <a:lnTo>
                    <a:pt x="5808" y="9680"/>
                  </a:lnTo>
                  <a:lnTo>
                    <a:pt x="3155" y="9680"/>
                  </a:lnTo>
                  <a:cubicBezTo>
                    <a:pt x="1967" y="9680"/>
                    <a:pt x="1021" y="10645"/>
                    <a:pt x="1021" y="11814"/>
                  </a:cubicBezTo>
                  <a:lnTo>
                    <a:pt x="1021" y="18846"/>
                  </a:lnTo>
                  <a:cubicBezTo>
                    <a:pt x="1021" y="19097"/>
                    <a:pt x="1216" y="19222"/>
                    <a:pt x="1410" y="19222"/>
                  </a:cubicBezTo>
                  <a:cubicBezTo>
                    <a:pt x="1605" y="19222"/>
                    <a:pt x="1800" y="19097"/>
                    <a:pt x="1800" y="18846"/>
                  </a:cubicBezTo>
                  <a:lnTo>
                    <a:pt x="1800" y="11814"/>
                  </a:lnTo>
                  <a:cubicBezTo>
                    <a:pt x="1800" y="11072"/>
                    <a:pt x="2412" y="10478"/>
                    <a:pt x="3155" y="10478"/>
                  </a:cubicBezTo>
                  <a:lnTo>
                    <a:pt x="5808" y="10478"/>
                  </a:lnTo>
                  <a:lnTo>
                    <a:pt x="5808" y="11425"/>
                  </a:lnTo>
                  <a:lnTo>
                    <a:pt x="3006" y="11425"/>
                  </a:lnTo>
                  <a:cubicBezTo>
                    <a:pt x="2783" y="11425"/>
                    <a:pt x="2598" y="11591"/>
                    <a:pt x="2598" y="11814"/>
                  </a:cubicBezTo>
                  <a:lnTo>
                    <a:pt x="2598" y="23299"/>
                  </a:lnTo>
                  <a:lnTo>
                    <a:pt x="1819" y="23299"/>
                  </a:lnTo>
                  <a:lnTo>
                    <a:pt x="1819" y="20961"/>
                  </a:lnTo>
                  <a:cubicBezTo>
                    <a:pt x="1819" y="20702"/>
                    <a:pt x="1619" y="20572"/>
                    <a:pt x="1420" y="20572"/>
                  </a:cubicBezTo>
                  <a:cubicBezTo>
                    <a:pt x="1220" y="20572"/>
                    <a:pt x="1021" y="20702"/>
                    <a:pt x="1021" y="20961"/>
                  </a:cubicBezTo>
                  <a:lnTo>
                    <a:pt x="1021" y="23318"/>
                  </a:lnTo>
                  <a:lnTo>
                    <a:pt x="390" y="23318"/>
                  </a:lnTo>
                  <a:cubicBezTo>
                    <a:pt x="167" y="23318"/>
                    <a:pt x="0" y="23485"/>
                    <a:pt x="0" y="23707"/>
                  </a:cubicBezTo>
                  <a:lnTo>
                    <a:pt x="0" y="24672"/>
                  </a:lnTo>
                  <a:cubicBezTo>
                    <a:pt x="0" y="25748"/>
                    <a:pt x="872" y="26620"/>
                    <a:pt x="1949" y="26620"/>
                  </a:cubicBezTo>
                  <a:lnTo>
                    <a:pt x="21597" y="26620"/>
                  </a:lnTo>
                  <a:cubicBezTo>
                    <a:pt x="22098" y="26620"/>
                    <a:pt x="22098" y="25841"/>
                    <a:pt x="21597" y="25841"/>
                  </a:cubicBezTo>
                  <a:lnTo>
                    <a:pt x="1949" y="25841"/>
                  </a:lnTo>
                  <a:cubicBezTo>
                    <a:pt x="1299" y="25841"/>
                    <a:pt x="780" y="25321"/>
                    <a:pt x="780" y="24672"/>
                  </a:cubicBezTo>
                  <a:lnTo>
                    <a:pt x="780" y="24097"/>
                  </a:lnTo>
                  <a:lnTo>
                    <a:pt x="11374" y="24097"/>
                  </a:lnTo>
                  <a:cubicBezTo>
                    <a:pt x="11374" y="24820"/>
                    <a:pt x="11949" y="25396"/>
                    <a:pt x="12654" y="25396"/>
                  </a:cubicBezTo>
                  <a:lnTo>
                    <a:pt x="14306" y="25396"/>
                  </a:lnTo>
                  <a:cubicBezTo>
                    <a:pt x="15011" y="25396"/>
                    <a:pt x="15586" y="24802"/>
                    <a:pt x="15586" y="24097"/>
                  </a:cubicBezTo>
                  <a:lnTo>
                    <a:pt x="26180" y="24097"/>
                  </a:lnTo>
                  <a:lnTo>
                    <a:pt x="26180" y="24672"/>
                  </a:lnTo>
                  <a:cubicBezTo>
                    <a:pt x="26180" y="25321"/>
                    <a:pt x="25642" y="25841"/>
                    <a:pt x="25011" y="25841"/>
                  </a:cubicBezTo>
                  <a:lnTo>
                    <a:pt x="23805" y="25841"/>
                  </a:lnTo>
                  <a:cubicBezTo>
                    <a:pt x="23286" y="25841"/>
                    <a:pt x="23286" y="26620"/>
                    <a:pt x="23805" y="26620"/>
                  </a:cubicBezTo>
                  <a:lnTo>
                    <a:pt x="25011" y="26620"/>
                  </a:lnTo>
                  <a:cubicBezTo>
                    <a:pt x="26087" y="26620"/>
                    <a:pt x="26959" y="25748"/>
                    <a:pt x="26959" y="24672"/>
                  </a:cubicBezTo>
                  <a:lnTo>
                    <a:pt x="26959" y="23707"/>
                  </a:lnTo>
                  <a:cubicBezTo>
                    <a:pt x="26959" y="23485"/>
                    <a:pt x="26792" y="23318"/>
                    <a:pt x="26570" y="23318"/>
                  </a:cubicBezTo>
                  <a:lnTo>
                    <a:pt x="25939" y="23318"/>
                  </a:lnTo>
                  <a:lnTo>
                    <a:pt x="25939" y="11833"/>
                  </a:lnTo>
                  <a:cubicBezTo>
                    <a:pt x="25939" y="10645"/>
                    <a:pt x="24974" y="9699"/>
                    <a:pt x="23805" y="9699"/>
                  </a:cubicBezTo>
                  <a:lnTo>
                    <a:pt x="20985" y="9699"/>
                  </a:lnTo>
                  <a:lnTo>
                    <a:pt x="20985" y="8122"/>
                  </a:lnTo>
                  <a:lnTo>
                    <a:pt x="23601" y="4504"/>
                  </a:lnTo>
                  <a:cubicBezTo>
                    <a:pt x="23675" y="4615"/>
                    <a:pt x="23731" y="4745"/>
                    <a:pt x="23749" y="4894"/>
                  </a:cubicBezTo>
                  <a:cubicBezTo>
                    <a:pt x="23805" y="5172"/>
                    <a:pt x="23731" y="5432"/>
                    <a:pt x="23582" y="5654"/>
                  </a:cubicBezTo>
                  <a:lnTo>
                    <a:pt x="21876" y="7992"/>
                  </a:lnTo>
                  <a:cubicBezTo>
                    <a:pt x="21673" y="8288"/>
                    <a:pt x="21951" y="8614"/>
                    <a:pt x="22231" y="8614"/>
                  </a:cubicBezTo>
                  <a:cubicBezTo>
                    <a:pt x="22337" y="8614"/>
                    <a:pt x="22444" y="8568"/>
                    <a:pt x="22525" y="8456"/>
                  </a:cubicBezTo>
                  <a:lnTo>
                    <a:pt x="24213" y="6118"/>
                  </a:lnTo>
                  <a:cubicBezTo>
                    <a:pt x="24492" y="5728"/>
                    <a:pt x="24603" y="5246"/>
                    <a:pt x="24529" y="4764"/>
                  </a:cubicBezTo>
                  <a:cubicBezTo>
                    <a:pt x="24473" y="4411"/>
                    <a:pt x="24325" y="4096"/>
                    <a:pt x="24083" y="3836"/>
                  </a:cubicBezTo>
                  <a:lnTo>
                    <a:pt x="24881" y="2741"/>
                  </a:lnTo>
                  <a:cubicBezTo>
                    <a:pt x="25141" y="2352"/>
                    <a:pt x="25252" y="1906"/>
                    <a:pt x="25178" y="1442"/>
                  </a:cubicBezTo>
                  <a:cubicBezTo>
                    <a:pt x="25104" y="997"/>
                    <a:pt x="24863" y="589"/>
                    <a:pt x="24492" y="329"/>
                  </a:cubicBezTo>
                  <a:cubicBezTo>
                    <a:pt x="24181" y="107"/>
                    <a:pt x="23823" y="0"/>
                    <a:pt x="23469" y="0"/>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951;p104">
              <a:extLst>
                <a:ext uri="{FF2B5EF4-FFF2-40B4-BE49-F238E27FC236}">
                  <a16:creationId xmlns:a16="http://schemas.microsoft.com/office/drawing/2014/main" id="{E9DAE7C3-C045-4783-AD86-05101923CE46}"/>
                </a:ext>
              </a:extLst>
            </p:cNvPr>
            <p:cNvSpPr/>
            <p:nvPr/>
          </p:nvSpPr>
          <p:spPr>
            <a:xfrm>
              <a:off x="2851450" y="3924325"/>
              <a:ext cx="128975" cy="19975"/>
            </a:xfrm>
            <a:custGeom>
              <a:avLst/>
              <a:gdLst/>
              <a:ahLst/>
              <a:cxnLst/>
              <a:rect l="l" t="t" r="r" b="b"/>
              <a:pathLst>
                <a:path w="5159" h="799" extrusionOk="0">
                  <a:moveTo>
                    <a:pt x="408" y="1"/>
                  </a:moveTo>
                  <a:cubicBezTo>
                    <a:pt x="186" y="1"/>
                    <a:pt x="0" y="186"/>
                    <a:pt x="0" y="390"/>
                  </a:cubicBezTo>
                  <a:cubicBezTo>
                    <a:pt x="0" y="613"/>
                    <a:pt x="186" y="798"/>
                    <a:pt x="408" y="798"/>
                  </a:cubicBezTo>
                  <a:lnTo>
                    <a:pt x="4769" y="798"/>
                  </a:lnTo>
                  <a:cubicBezTo>
                    <a:pt x="4991" y="798"/>
                    <a:pt x="5158" y="613"/>
                    <a:pt x="5158" y="390"/>
                  </a:cubicBezTo>
                  <a:cubicBezTo>
                    <a:pt x="5158" y="186"/>
                    <a:pt x="4991" y="1"/>
                    <a:pt x="4769" y="1"/>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952;p104">
              <a:extLst>
                <a:ext uri="{FF2B5EF4-FFF2-40B4-BE49-F238E27FC236}">
                  <a16:creationId xmlns:a16="http://schemas.microsoft.com/office/drawing/2014/main" id="{F94B9901-CCB3-4FB3-BE86-D462389A226F}"/>
                </a:ext>
              </a:extLst>
            </p:cNvPr>
            <p:cNvSpPr/>
            <p:nvPr/>
          </p:nvSpPr>
          <p:spPr>
            <a:xfrm>
              <a:off x="2851450" y="3854300"/>
              <a:ext cx="128975" cy="19950"/>
            </a:xfrm>
            <a:custGeom>
              <a:avLst/>
              <a:gdLst/>
              <a:ahLst/>
              <a:cxnLst/>
              <a:rect l="l" t="t" r="r" b="b"/>
              <a:pathLst>
                <a:path w="5159" h="798" extrusionOk="0">
                  <a:moveTo>
                    <a:pt x="408" y="0"/>
                  </a:moveTo>
                  <a:cubicBezTo>
                    <a:pt x="186" y="0"/>
                    <a:pt x="0" y="186"/>
                    <a:pt x="0" y="408"/>
                  </a:cubicBezTo>
                  <a:cubicBezTo>
                    <a:pt x="0" y="631"/>
                    <a:pt x="186" y="798"/>
                    <a:pt x="408" y="798"/>
                  </a:cubicBezTo>
                  <a:lnTo>
                    <a:pt x="4769" y="798"/>
                  </a:lnTo>
                  <a:cubicBezTo>
                    <a:pt x="4991" y="798"/>
                    <a:pt x="5158" y="631"/>
                    <a:pt x="5158" y="408"/>
                  </a:cubicBezTo>
                  <a:cubicBezTo>
                    <a:pt x="5158" y="186"/>
                    <a:pt x="4991" y="0"/>
                    <a:pt x="4769" y="0"/>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2" name="Google Shape;949;p104">
            <a:extLst>
              <a:ext uri="{FF2B5EF4-FFF2-40B4-BE49-F238E27FC236}">
                <a16:creationId xmlns:a16="http://schemas.microsoft.com/office/drawing/2014/main" id="{CC5251EC-1ADC-4824-AB58-7EDF2A607A8C}"/>
              </a:ext>
            </a:extLst>
          </p:cNvPr>
          <p:cNvGrpSpPr/>
          <p:nvPr/>
        </p:nvGrpSpPr>
        <p:grpSpPr>
          <a:xfrm>
            <a:off x="4830162" y="3156593"/>
            <a:ext cx="400895" cy="395854"/>
            <a:chOff x="2629725" y="3620175"/>
            <a:chExt cx="674000" cy="665525"/>
          </a:xfrm>
        </p:grpSpPr>
        <p:sp>
          <p:nvSpPr>
            <p:cNvPr id="53" name="Google Shape;950;p104">
              <a:extLst>
                <a:ext uri="{FF2B5EF4-FFF2-40B4-BE49-F238E27FC236}">
                  <a16:creationId xmlns:a16="http://schemas.microsoft.com/office/drawing/2014/main" id="{E211BF5F-DC3B-4050-9FBA-2A2A7040BFE0}"/>
                </a:ext>
              </a:extLst>
            </p:cNvPr>
            <p:cNvSpPr/>
            <p:nvPr/>
          </p:nvSpPr>
          <p:spPr>
            <a:xfrm>
              <a:off x="2629725" y="3620175"/>
              <a:ext cx="674000" cy="665525"/>
            </a:xfrm>
            <a:custGeom>
              <a:avLst/>
              <a:gdLst/>
              <a:ahLst/>
              <a:cxnLst/>
              <a:rect l="l" t="t" r="r" b="b"/>
              <a:pathLst>
                <a:path w="26960" h="26621" extrusionOk="0">
                  <a:moveTo>
                    <a:pt x="23491" y="787"/>
                  </a:moveTo>
                  <a:cubicBezTo>
                    <a:pt x="23679" y="787"/>
                    <a:pt x="23868" y="844"/>
                    <a:pt x="24028" y="960"/>
                  </a:cubicBezTo>
                  <a:cubicBezTo>
                    <a:pt x="24232" y="1108"/>
                    <a:pt x="24362" y="1331"/>
                    <a:pt x="24399" y="1572"/>
                  </a:cubicBezTo>
                  <a:cubicBezTo>
                    <a:pt x="24455" y="1814"/>
                    <a:pt x="24380" y="2073"/>
                    <a:pt x="24250" y="2277"/>
                  </a:cubicBezTo>
                  <a:lnTo>
                    <a:pt x="23471" y="3335"/>
                  </a:lnTo>
                  <a:lnTo>
                    <a:pt x="21950" y="2240"/>
                  </a:lnTo>
                  <a:lnTo>
                    <a:pt x="22729" y="1183"/>
                  </a:lnTo>
                  <a:cubicBezTo>
                    <a:pt x="22910" y="923"/>
                    <a:pt x="23200" y="787"/>
                    <a:pt x="23491" y="787"/>
                  </a:cubicBezTo>
                  <a:close/>
                  <a:moveTo>
                    <a:pt x="21486" y="2890"/>
                  </a:moveTo>
                  <a:lnTo>
                    <a:pt x="23007" y="3984"/>
                  </a:lnTo>
                  <a:lnTo>
                    <a:pt x="17775" y="11220"/>
                  </a:lnTo>
                  <a:lnTo>
                    <a:pt x="16254" y="10126"/>
                  </a:lnTo>
                  <a:lnTo>
                    <a:pt x="21486" y="2890"/>
                  </a:lnTo>
                  <a:close/>
                  <a:moveTo>
                    <a:pt x="16087" y="10979"/>
                  </a:moveTo>
                  <a:lnTo>
                    <a:pt x="17033" y="11647"/>
                  </a:lnTo>
                  <a:lnTo>
                    <a:pt x="16068" y="12000"/>
                  </a:lnTo>
                  <a:lnTo>
                    <a:pt x="16087" y="10979"/>
                  </a:lnTo>
                  <a:close/>
                  <a:moveTo>
                    <a:pt x="18035" y="6322"/>
                  </a:moveTo>
                  <a:lnTo>
                    <a:pt x="15400" y="9977"/>
                  </a:lnTo>
                  <a:cubicBezTo>
                    <a:pt x="15345" y="10052"/>
                    <a:pt x="15326" y="10126"/>
                    <a:pt x="15326" y="10200"/>
                  </a:cubicBezTo>
                  <a:lnTo>
                    <a:pt x="15270" y="12556"/>
                  </a:lnTo>
                  <a:cubicBezTo>
                    <a:pt x="15255" y="12773"/>
                    <a:pt x="15445" y="12950"/>
                    <a:pt x="15659" y="12950"/>
                  </a:cubicBezTo>
                  <a:cubicBezTo>
                    <a:pt x="15702" y="12950"/>
                    <a:pt x="15746" y="12943"/>
                    <a:pt x="15790" y="12927"/>
                  </a:cubicBezTo>
                  <a:lnTo>
                    <a:pt x="17998" y="12148"/>
                  </a:lnTo>
                  <a:cubicBezTo>
                    <a:pt x="18072" y="12111"/>
                    <a:pt x="18146" y="12074"/>
                    <a:pt x="18183" y="12000"/>
                  </a:cubicBezTo>
                  <a:lnTo>
                    <a:pt x="20206" y="9217"/>
                  </a:lnTo>
                  <a:lnTo>
                    <a:pt x="20206" y="13985"/>
                  </a:lnTo>
                  <a:cubicBezTo>
                    <a:pt x="20206" y="15098"/>
                    <a:pt x="19297" y="16007"/>
                    <a:pt x="18165" y="16007"/>
                  </a:cubicBezTo>
                  <a:cubicBezTo>
                    <a:pt x="17664" y="16007"/>
                    <a:pt x="17664" y="16805"/>
                    <a:pt x="18165" y="16805"/>
                  </a:cubicBezTo>
                  <a:cubicBezTo>
                    <a:pt x="19723" y="16805"/>
                    <a:pt x="20985" y="15543"/>
                    <a:pt x="20985" y="13985"/>
                  </a:cubicBezTo>
                  <a:lnTo>
                    <a:pt x="20985" y="12204"/>
                  </a:lnTo>
                  <a:lnTo>
                    <a:pt x="23582" y="12204"/>
                  </a:lnTo>
                  <a:lnTo>
                    <a:pt x="23582" y="23318"/>
                  </a:lnTo>
                  <a:lnTo>
                    <a:pt x="3396" y="23318"/>
                  </a:lnTo>
                  <a:lnTo>
                    <a:pt x="3396" y="12204"/>
                  </a:lnTo>
                  <a:lnTo>
                    <a:pt x="5826" y="12204"/>
                  </a:lnTo>
                  <a:lnTo>
                    <a:pt x="5826" y="13985"/>
                  </a:lnTo>
                  <a:cubicBezTo>
                    <a:pt x="5826" y="15395"/>
                    <a:pt x="6884" y="16583"/>
                    <a:pt x="8238" y="16768"/>
                  </a:cubicBezTo>
                  <a:lnTo>
                    <a:pt x="8238" y="19774"/>
                  </a:lnTo>
                  <a:cubicBezTo>
                    <a:pt x="8238" y="19941"/>
                    <a:pt x="8350" y="20089"/>
                    <a:pt x="8480" y="20145"/>
                  </a:cubicBezTo>
                  <a:cubicBezTo>
                    <a:pt x="8535" y="20163"/>
                    <a:pt x="8591" y="20182"/>
                    <a:pt x="8647" y="20182"/>
                  </a:cubicBezTo>
                  <a:cubicBezTo>
                    <a:pt x="8739" y="20182"/>
                    <a:pt x="8851" y="20126"/>
                    <a:pt x="8925" y="20052"/>
                  </a:cubicBezTo>
                  <a:lnTo>
                    <a:pt x="12172" y="16805"/>
                  </a:lnTo>
                  <a:lnTo>
                    <a:pt x="16124" y="16805"/>
                  </a:lnTo>
                  <a:cubicBezTo>
                    <a:pt x="16625" y="16805"/>
                    <a:pt x="16625" y="16007"/>
                    <a:pt x="16124" y="16007"/>
                  </a:cubicBezTo>
                  <a:lnTo>
                    <a:pt x="12005" y="16007"/>
                  </a:lnTo>
                  <a:cubicBezTo>
                    <a:pt x="11912" y="16007"/>
                    <a:pt x="11801" y="16044"/>
                    <a:pt x="11726" y="16119"/>
                  </a:cubicBezTo>
                  <a:lnTo>
                    <a:pt x="9036" y="18828"/>
                  </a:lnTo>
                  <a:lnTo>
                    <a:pt x="9036" y="16416"/>
                  </a:lnTo>
                  <a:cubicBezTo>
                    <a:pt x="9036" y="16193"/>
                    <a:pt x="8869" y="16007"/>
                    <a:pt x="8647" y="16007"/>
                  </a:cubicBezTo>
                  <a:cubicBezTo>
                    <a:pt x="7515" y="16007"/>
                    <a:pt x="6606" y="15098"/>
                    <a:pt x="6606" y="13985"/>
                  </a:cubicBezTo>
                  <a:lnTo>
                    <a:pt x="6606" y="8345"/>
                  </a:lnTo>
                  <a:cubicBezTo>
                    <a:pt x="6606" y="7231"/>
                    <a:pt x="7515" y="6322"/>
                    <a:pt x="8647" y="6322"/>
                  </a:cubicBezTo>
                  <a:close/>
                  <a:moveTo>
                    <a:pt x="23805" y="10478"/>
                  </a:moveTo>
                  <a:cubicBezTo>
                    <a:pt x="24547" y="10478"/>
                    <a:pt x="25160" y="11091"/>
                    <a:pt x="25160" y="11833"/>
                  </a:cubicBezTo>
                  <a:lnTo>
                    <a:pt x="25160" y="23318"/>
                  </a:lnTo>
                  <a:lnTo>
                    <a:pt x="24362" y="23318"/>
                  </a:lnTo>
                  <a:lnTo>
                    <a:pt x="24362" y="11814"/>
                  </a:lnTo>
                  <a:cubicBezTo>
                    <a:pt x="24362" y="11591"/>
                    <a:pt x="24176" y="11425"/>
                    <a:pt x="23972" y="11425"/>
                  </a:cubicBezTo>
                  <a:lnTo>
                    <a:pt x="20985" y="11425"/>
                  </a:lnTo>
                  <a:lnTo>
                    <a:pt x="20985" y="10478"/>
                  </a:lnTo>
                  <a:close/>
                  <a:moveTo>
                    <a:pt x="14806" y="24097"/>
                  </a:moveTo>
                  <a:cubicBezTo>
                    <a:pt x="14806" y="24375"/>
                    <a:pt x="14584" y="24598"/>
                    <a:pt x="14306" y="24598"/>
                  </a:cubicBezTo>
                  <a:lnTo>
                    <a:pt x="12654" y="24598"/>
                  </a:lnTo>
                  <a:cubicBezTo>
                    <a:pt x="12394" y="24598"/>
                    <a:pt x="12172" y="24375"/>
                    <a:pt x="12172" y="24097"/>
                  </a:cubicBezTo>
                  <a:close/>
                  <a:moveTo>
                    <a:pt x="23469" y="0"/>
                  </a:moveTo>
                  <a:cubicBezTo>
                    <a:pt x="22937" y="0"/>
                    <a:pt x="22414" y="243"/>
                    <a:pt x="22080" y="700"/>
                  </a:cubicBezTo>
                  <a:lnTo>
                    <a:pt x="18573" y="5561"/>
                  </a:lnTo>
                  <a:cubicBezTo>
                    <a:pt x="18443" y="5543"/>
                    <a:pt x="18295" y="5524"/>
                    <a:pt x="18165" y="5524"/>
                  </a:cubicBezTo>
                  <a:lnTo>
                    <a:pt x="8628" y="5524"/>
                  </a:lnTo>
                  <a:cubicBezTo>
                    <a:pt x="7069" y="5524"/>
                    <a:pt x="5808" y="6786"/>
                    <a:pt x="5808" y="8345"/>
                  </a:cubicBezTo>
                  <a:lnTo>
                    <a:pt x="5808" y="9680"/>
                  </a:lnTo>
                  <a:lnTo>
                    <a:pt x="3155" y="9680"/>
                  </a:lnTo>
                  <a:cubicBezTo>
                    <a:pt x="1967" y="9680"/>
                    <a:pt x="1021" y="10645"/>
                    <a:pt x="1021" y="11814"/>
                  </a:cubicBezTo>
                  <a:lnTo>
                    <a:pt x="1021" y="18846"/>
                  </a:lnTo>
                  <a:cubicBezTo>
                    <a:pt x="1021" y="19097"/>
                    <a:pt x="1216" y="19222"/>
                    <a:pt x="1410" y="19222"/>
                  </a:cubicBezTo>
                  <a:cubicBezTo>
                    <a:pt x="1605" y="19222"/>
                    <a:pt x="1800" y="19097"/>
                    <a:pt x="1800" y="18846"/>
                  </a:cubicBezTo>
                  <a:lnTo>
                    <a:pt x="1800" y="11814"/>
                  </a:lnTo>
                  <a:cubicBezTo>
                    <a:pt x="1800" y="11072"/>
                    <a:pt x="2412" y="10478"/>
                    <a:pt x="3155" y="10478"/>
                  </a:cubicBezTo>
                  <a:lnTo>
                    <a:pt x="5808" y="10478"/>
                  </a:lnTo>
                  <a:lnTo>
                    <a:pt x="5808" y="11425"/>
                  </a:lnTo>
                  <a:lnTo>
                    <a:pt x="3006" y="11425"/>
                  </a:lnTo>
                  <a:cubicBezTo>
                    <a:pt x="2783" y="11425"/>
                    <a:pt x="2598" y="11591"/>
                    <a:pt x="2598" y="11814"/>
                  </a:cubicBezTo>
                  <a:lnTo>
                    <a:pt x="2598" y="23299"/>
                  </a:lnTo>
                  <a:lnTo>
                    <a:pt x="1819" y="23299"/>
                  </a:lnTo>
                  <a:lnTo>
                    <a:pt x="1819" y="20961"/>
                  </a:lnTo>
                  <a:cubicBezTo>
                    <a:pt x="1819" y="20702"/>
                    <a:pt x="1619" y="20572"/>
                    <a:pt x="1420" y="20572"/>
                  </a:cubicBezTo>
                  <a:cubicBezTo>
                    <a:pt x="1220" y="20572"/>
                    <a:pt x="1021" y="20702"/>
                    <a:pt x="1021" y="20961"/>
                  </a:cubicBezTo>
                  <a:lnTo>
                    <a:pt x="1021" y="23318"/>
                  </a:lnTo>
                  <a:lnTo>
                    <a:pt x="390" y="23318"/>
                  </a:lnTo>
                  <a:cubicBezTo>
                    <a:pt x="167" y="23318"/>
                    <a:pt x="0" y="23485"/>
                    <a:pt x="0" y="23707"/>
                  </a:cubicBezTo>
                  <a:lnTo>
                    <a:pt x="0" y="24672"/>
                  </a:lnTo>
                  <a:cubicBezTo>
                    <a:pt x="0" y="25748"/>
                    <a:pt x="872" y="26620"/>
                    <a:pt x="1949" y="26620"/>
                  </a:cubicBezTo>
                  <a:lnTo>
                    <a:pt x="21597" y="26620"/>
                  </a:lnTo>
                  <a:cubicBezTo>
                    <a:pt x="22098" y="26620"/>
                    <a:pt x="22098" y="25841"/>
                    <a:pt x="21597" y="25841"/>
                  </a:cubicBezTo>
                  <a:lnTo>
                    <a:pt x="1949" y="25841"/>
                  </a:lnTo>
                  <a:cubicBezTo>
                    <a:pt x="1299" y="25841"/>
                    <a:pt x="780" y="25321"/>
                    <a:pt x="780" y="24672"/>
                  </a:cubicBezTo>
                  <a:lnTo>
                    <a:pt x="780" y="24097"/>
                  </a:lnTo>
                  <a:lnTo>
                    <a:pt x="11374" y="24097"/>
                  </a:lnTo>
                  <a:cubicBezTo>
                    <a:pt x="11374" y="24820"/>
                    <a:pt x="11949" y="25396"/>
                    <a:pt x="12654" y="25396"/>
                  </a:cubicBezTo>
                  <a:lnTo>
                    <a:pt x="14306" y="25396"/>
                  </a:lnTo>
                  <a:cubicBezTo>
                    <a:pt x="15011" y="25396"/>
                    <a:pt x="15586" y="24802"/>
                    <a:pt x="15586" y="24097"/>
                  </a:cubicBezTo>
                  <a:lnTo>
                    <a:pt x="26180" y="24097"/>
                  </a:lnTo>
                  <a:lnTo>
                    <a:pt x="26180" y="24672"/>
                  </a:lnTo>
                  <a:cubicBezTo>
                    <a:pt x="26180" y="25321"/>
                    <a:pt x="25642" y="25841"/>
                    <a:pt x="25011" y="25841"/>
                  </a:cubicBezTo>
                  <a:lnTo>
                    <a:pt x="23805" y="25841"/>
                  </a:lnTo>
                  <a:cubicBezTo>
                    <a:pt x="23286" y="25841"/>
                    <a:pt x="23286" y="26620"/>
                    <a:pt x="23805" y="26620"/>
                  </a:cubicBezTo>
                  <a:lnTo>
                    <a:pt x="25011" y="26620"/>
                  </a:lnTo>
                  <a:cubicBezTo>
                    <a:pt x="26087" y="26620"/>
                    <a:pt x="26959" y="25748"/>
                    <a:pt x="26959" y="24672"/>
                  </a:cubicBezTo>
                  <a:lnTo>
                    <a:pt x="26959" y="23707"/>
                  </a:lnTo>
                  <a:cubicBezTo>
                    <a:pt x="26959" y="23485"/>
                    <a:pt x="26792" y="23318"/>
                    <a:pt x="26570" y="23318"/>
                  </a:cubicBezTo>
                  <a:lnTo>
                    <a:pt x="25939" y="23318"/>
                  </a:lnTo>
                  <a:lnTo>
                    <a:pt x="25939" y="11833"/>
                  </a:lnTo>
                  <a:cubicBezTo>
                    <a:pt x="25939" y="10645"/>
                    <a:pt x="24974" y="9699"/>
                    <a:pt x="23805" y="9699"/>
                  </a:cubicBezTo>
                  <a:lnTo>
                    <a:pt x="20985" y="9699"/>
                  </a:lnTo>
                  <a:lnTo>
                    <a:pt x="20985" y="8122"/>
                  </a:lnTo>
                  <a:lnTo>
                    <a:pt x="23601" y="4504"/>
                  </a:lnTo>
                  <a:cubicBezTo>
                    <a:pt x="23675" y="4615"/>
                    <a:pt x="23731" y="4745"/>
                    <a:pt x="23749" y="4894"/>
                  </a:cubicBezTo>
                  <a:cubicBezTo>
                    <a:pt x="23805" y="5172"/>
                    <a:pt x="23731" y="5432"/>
                    <a:pt x="23582" y="5654"/>
                  </a:cubicBezTo>
                  <a:lnTo>
                    <a:pt x="21876" y="7992"/>
                  </a:lnTo>
                  <a:cubicBezTo>
                    <a:pt x="21673" y="8288"/>
                    <a:pt x="21951" y="8614"/>
                    <a:pt x="22231" y="8614"/>
                  </a:cubicBezTo>
                  <a:cubicBezTo>
                    <a:pt x="22337" y="8614"/>
                    <a:pt x="22444" y="8568"/>
                    <a:pt x="22525" y="8456"/>
                  </a:cubicBezTo>
                  <a:lnTo>
                    <a:pt x="24213" y="6118"/>
                  </a:lnTo>
                  <a:cubicBezTo>
                    <a:pt x="24492" y="5728"/>
                    <a:pt x="24603" y="5246"/>
                    <a:pt x="24529" y="4764"/>
                  </a:cubicBezTo>
                  <a:cubicBezTo>
                    <a:pt x="24473" y="4411"/>
                    <a:pt x="24325" y="4096"/>
                    <a:pt x="24083" y="3836"/>
                  </a:cubicBezTo>
                  <a:lnTo>
                    <a:pt x="24881" y="2741"/>
                  </a:lnTo>
                  <a:cubicBezTo>
                    <a:pt x="25141" y="2352"/>
                    <a:pt x="25252" y="1906"/>
                    <a:pt x="25178" y="1442"/>
                  </a:cubicBezTo>
                  <a:cubicBezTo>
                    <a:pt x="25104" y="997"/>
                    <a:pt x="24863" y="589"/>
                    <a:pt x="24492" y="329"/>
                  </a:cubicBezTo>
                  <a:cubicBezTo>
                    <a:pt x="24181" y="107"/>
                    <a:pt x="23823" y="0"/>
                    <a:pt x="23469" y="0"/>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4" name="Google Shape;951;p104">
              <a:extLst>
                <a:ext uri="{FF2B5EF4-FFF2-40B4-BE49-F238E27FC236}">
                  <a16:creationId xmlns:a16="http://schemas.microsoft.com/office/drawing/2014/main" id="{C746639C-2D35-4A3D-9E4A-57E518ADC52B}"/>
                </a:ext>
              </a:extLst>
            </p:cNvPr>
            <p:cNvSpPr/>
            <p:nvPr/>
          </p:nvSpPr>
          <p:spPr>
            <a:xfrm>
              <a:off x="2851450" y="3924325"/>
              <a:ext cx="128975" cy="19975"/>
            </a:xfrm>
            <a:custGeom>
              <a:avLst/>
              <a:gdLst/>
              <a:ahLst/>
              <a:cxnLst/>
              <a:rect l="l" t="t" r="r" b="b"/>
              <a:pathLst>
                <a:path w="5159" h="799" extrusionOk="0">
                  <a:moveTo>
                    <a:pt x="408" y="1"/>
                  </a:moveTo>
                  <a:cubicBezTo>
                    <a:pt x="186" y="1"/>
                    <a:pt x="0" y="186"/>
                    <a:pt x="0" y="390"/>
                  </a:cubicBezTo>
                  <a:cubicBezTo>
                    <a:pt x="0" y="613"/>
                    <a:pt x="186" y="798"/>
                    <a:pt x="408" y="798"/>
                  </a:cubicBezTo>
                  <a:lnTo>
                    <a:pt x="4769" y="798"/>
                  </a:lnTo>
                  <a:cubicBezTo>
                    <a:pt x="4991" y="798"/>
                    <a:pt x="5158" y="613"/>
                    <a:pt x="5158" y="390"/>
                  </a:cubicBezTo>
                  <a:cubicBezTo>
                    <a:pt x="5158" y="186"/>
                    <a:pt x="4991" y="1"/>
                    <a:pt x="4769" y="1"/>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952;p104">
              <a:extLst>
                <a:ext uri="{FF2B5EF4-FFF2-40B4-BE49-F238E27FC236}">
                  <a16:creationId xmlns:a16="http://schemas.microsoft.com/office/drawing/2014/main" id="{A961EF6D-2C5D-4D13-A311-1FE160B38732}"/>
                </a:ext>
              </a:extLst>
            </p:cNvPr>
            <p:cNvSpPr/>
            <p:nvPr/>
          </p:nvSpPr>
          <p:spPr>
            <a:xfrm>
              <a:off x="2851450" y="3854300"/>
              <a:ext cx="128975" cy="19950"/>
            </a:xfrm>
            <a:custGeom>
              <a:avLst/>
              <a:gdLst/>
              <a:ahLst/>
              <a:cxnLst/>
              <a:rect l="l" t="t" r="r" b="b"/>
              <a:pathLst>
                <a:path w="5159" h="798" extrusionOk="0">
                  <a:moveTo>
                    <a:pt x="408" y="0"/>
                  </a:moveTo>
                  <a:cubicBezTo>
                    <a:pt x="186" y="0"/>
                    <a:pt x="0" y="186"/>
                    <a:pt x="0" y="408"/>
                  </a:cubicBezTo>
                  <a:cubicBezTo>
                    <a:pt x="0" y="631"/>
                    <a:pt x="186" y="798"/>
                    <a:pt x="408" y="798"/>
                  </a:cubicBezTo>
                  <a:lnTo>
                    <a:pt x="4769" y="798"/>
                  </a:lnTo>
                  <a:cubicBezTo>
                    <a:pt x="4991" y="798"/>
                    <a:pt x="5158" y="631"/>
                    <a:pt x="5158" y="408"/>
                  </a:cubicBezTo>
                  <a:cubicBezTo>
                    <a:pt x="5158" y="186"/>
                    <a:pt x="4991" y="0"/>
                    <a:pt x="4769" y="0"/>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92"/>
                                        </p:tgtEl>
                                        <p:attrNameLst>
                                          <p:attrName>style.visibility</p:attrName>
                                        </p:attrNameLst>
                                      </p:cBhvr>
                                      <p:to>
                                        <p:strVal val="visible"/>
                                      </p:to>
                                    </p:set>
                                    <p:animEffect transition="in" filter="fade">
                                      <p:cBhvr>
                                        <p:cTn id="7" dur="500"/>
                                        <p:tgtEl>
                                          <p:spTgt spid="129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297"/>
                                        </p:tgtEl>
                                        <p:attrNameLst>
                                          <p:attrName>style.visibility</p:attrName>
                                        </p:attrNameLst>
                                      </p:cBhvr>
                                      <p:to>
                                        <p:strVal val="visible"/>
                                      </p:to>
                                    </p:set>
                                    <p:animEffect transition="in" filter="fade">
                                      <p:cBhvr>
                                        <p:cTn id="10" dur="500"/>
                                        <p:tgtEl>
                                          <p:spTgt spid="1297"/>
                                        </p:tgtEl>
                                      </p:cBhvr>
                                    </p:animEffect>
                                  </p:childTnLst>
                                </p:cTn>
                              </p:par>
                              <p:par>
                                <p:cTn id="11" presetID="10" presetClass="entr" presetSubtype="0" fill="hold" nodeType="withEffect">
                                  <p:stCondLst>
                                    <p:cond delay="0"/>
                                  </p:stCondLst>
                                  <p:childTnLst>
                                    <p:set>
                                      <p:cBhvr>
                                        <p:cTn id="12" dur="1" fill="hold">
                                          <p:stCondLst>
                                            <p:cond delay="0"/>
                                          </p:stCondLst>
                                        </p:cTn>
                                        <p:tgtEl>
                                          <p:spTgt spid="1301"/>
                                        </p:tgtEl>
                                        <p:attrNameLst>
                                          <p:attrName>style.visibility</p:attrName>
                                        </p:attrNameLst>
                                      </p:cBhvr>
                                      <p:to>
                                        <p:strVal val="visible"/>
                                      </p:to>
                                    </p:set>
                                    <p:animEffect transition="in" filter="fade">
                                      <p:cBhvr>
                                        <p:cTn id="13" dur="500"/>
                                        <p:tgtEl>
                                          <p:spTgt spid="1301"/>
                                        </p:tgtEl>
                                      </p:cBhvr>
                                    </p:animEffect>
                                  </p:childTnLst>
                                </p:cTn>
                              </p:par>
                              <p:par>
                                <p:cTn id="14" presetID="10" presetClass="entr" presetSubtype="0" fill="hold" nodeType="withEffect">
                                  <p:stCondLst>
                                    <p:cond delay="0"/>
                                  </p:stCondLst>
                                  <p:childTnLst>
                                    <p:set>
                                      <p:cBhvr>
                                        <p:cTn id="15" dur="1" fill="hold">
                                          <p:stCondLst>
                                            <p:cond delay="0"/>
                                          </p:stCondLst>
                                        </p:cTn>
                                        <p:tgtEl>
                                          <p:spTgt spid="40"/>
                                        </p:tgtEl>
                                        <p:attrNameLst>
                                          <p:attrName>style.visibility</p:attrName>
                                        </p:attrNameLst>
                                      </p:cBhvr>
                                      <p:to>
                                        <p:strVal val="visible"/>
                                      </p:to>
                                    </p:set>
                                    <p:animEffect transition="in" filter="fade">
                                      <p:cBhvr>
                                        <p:cTn id="16" dur="500"/>
                                        <p:tgtEl>
                                          <p:spTgt spid="40"/>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298"/>
                                        </p:tgtEl>
                                        <p:attrNameLst>
                                          <p:attrName>style.visibility</p:attrName>
                                        </p:attrNameLst>
                                      </p:cBhvr>
                                      <p:to>
                                        <p:strVal val="visible"/>
                                      </p:to>
                                    </p:set>
                                    <p:animEffect transition="in" filter="fade">
                                      <p:cBhvr>
                                        <p:cTn id="21" dur="500"/>
                                        <p:tgtEl>
                                          <p:spTgt spid="1298"/>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299"/>
                                        </p:tgtEl>
                                        <p:attrNameLst>
                                          <p:attrName>style.visibility</p:attrName>
                                        </p:attrNameLst>
                                      </p:cBhvr>
                                      <p:to>
                                        <p:strVal val="visible"/>
                                      </p:to>
                                    </p:set>
                                    <p:animEffect transition="in" filter="fade">
                                      <p:cBhvr>
                                        <p:cTn id="24" dur="500"/>
                                        <p:tgtEl>
                                          <p:spTgt spid="1299"/>
                                        </p:tgtEl>
                                      </p:cBhvr>
                                    </p:animEffect>
                                  </p:childTnLst>
                                </p:cTn>
                              </p:par>
                              <p:par>
                                <p:cTn id="25" presetID="10" presetClass="entr" presetSubtype="0" fill="hold" nodeType="withEffect">
                                  <p:stCondLst>
                                    <p:cond delay="0"/>
                                  </p:stCondLst>
                                  <p:childTnLst>
                                    <p:set>
                                      <p:cBhvr>
                                        <p:cTn id="26" dur="1" fill="hold">
                                          <p:stCondLst>
                                            <p:cond delay="0"/>
                                          </p:stCondLst>
                                        </p:cTn>
                                        <p:tgtEl>
                                          <p:spTgt spid="1317"/>
                                        </p:tgtEl>
                                        <p:attrNameLst>
                                          <p:attrName>style.visibility</p:attrName>
                                        </p:attrNameLst>
                                      </p:cBhvr>
                                      <p:to>
                                        <p:strVal val="visible"/>
                                      </p:to>
                                    </p:set>
                                    <p:animEffect transition="in" filter="fade">
                                      <p:cBhvr>
                                        <p:cTn id="27" dur="500"/>
                                        <p:tgtEl>
                                          <p:spTgt spid="1317"/>
                                        </p:tgtEl>
                                      </p:cBhvr>
                                    </p:animEffect>
                                  </p:childTnLst>
                                </p:cTn>
                              </p:par>
                              <p:par>
                                <p:cTn id="28" presetID="10" presetClass="entr" presetSubtype="0" fill="hold" nodeType="withEffect">
                                  <p:stCondLst>
                                    <p:cond delay="0"/>
                                  </p:stCondLst>
                                  <p:childTnLst>
                                    <p:set>
                                      <p:cBhvr>
                                        <p:cTn id="29" dur="1" fill="hold">
                                          <p:stCondLst>
                                            <p:cond delay="0"/>
                                          </p:stCondLst>
                                        </p:cTn>
                                        <p:tgtEl>
                                          <p:spTgt spid="44"/>
                                        </p:tgtEl>
                                        <p:attrNameLst>
                                          <p:attrName>style.visibility</p:attrName>
                                        </p:attrNameLst>
                                      </p:cBhvr>
                                      <p:to>
                                        <p:strVal val="visible"/>
                                      </p:to>
                                    </p:set>
                                    <p:animEffect transition="in" filter="fade">
                                      <p:cBhvr>
                                        <p:cTn id="30" dur="500"/>
                                        <p:tgtEl>
                                          <p:spTgt spid="44"/>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48"/>
                                        </p:tgtEl>
                                        <p:attrNameLst>
                                          <p:attrName>style.visibility</p:attrName>
                                        </p:attrNameLst>
                                      </p:cBhvr>
                                      <p:to>
                                        <p:strVal val="visible"/>
                                      </p:to>
                                    </p:set>
                                    <p:animEffect transition="in" filter="fade">
                                      <p:cBhvr>
                                        <p:cTn id="35" dur="500"/>
                                        <p:tgtEl>
                                          <p:spTgt spid="48"/>
                                        </p:tgtEl>
                                      </p:cBhvr>
                                    </p:animEffect>
                                  </p:childTnLst>
                                </p:cTn>
                              </p:par>
                              <p:par>
                                <p:cTn id="36" presetID="10" presetClass="entr" presetSubtype="0" fill="hold" nodeType="withEffect">
                                  <p:stCondLst>
                                    <p:cond delay="0"/>
                                  </p:stCondLst>
                                  <p:childTnLst>
                                    <p:set>
                                      <p:cBhvr>
                                        <p:cTn id="37" dur="1" fill="hold">
                                          <p:stCondLst>
                                            <p:cond delay="0"/>
                                          </p:stCondLst>
                                        </p:cTn>
                                        <p:tgtEl>
                                          <p:spTgt spid="1325"/>
                                        </p:tgtEl>
                                        <p:attrNameLst>
                                          <p:attrName>style.visibility</p:attrName>
                                        </p:attrNameLst>
                                      </p:cBhvr>
                                      <p:to>
                                        <p:strVal val="visible"/>
                                      </p:to>
                                    </p:set>
                                    <p:animEffect transition="in" filter="fade">
                                      <p:cBhvr>
                                        <p:cTn id="38" dur="500"/>
                                        <p:tgtEl>
                                          <p:spTgt spid="1325"/>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1293"/>
                                        </p:tgtEl>
                                        <p:attrNameLst>
                                          <p:attrName>style.visibility</p:attrName>
                                        </p:attrNameLst>
                                      </p:cBhvr>
                                      <p:to>
                                        <p:strVal val="visible"/>
                                      </p:to>
                                    </p:set>
                                    <p:animEffect transition="in" filter="fade">
                                      <p:cBhvr>
                                        <p:cTn id="41" dur="500"/>
                                        <p:tgtEl>
                                          <p:spTgt spid="1293"/>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294"/>
                                        </p:tgtEl>
                                        <p:attrNameLst>
                                          <p:attrName>style.visibility</p:attrName>
                                        </p:attrNameLst>
                                      </p:cBhvr>
                                      <p:to>
                                        <p:strVal val="visible"/>
                                      </p:to>
                                    </p:set>
                                    <p:animEffect transition="in" filter="fade">
                                      <p:cBhvr>
                                        <p:cTn id="44" dur="500"/>
                                        <p:tgtEl>
                                          <p:spTgt spid="1294"/>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nodeType="clickEffect">
                                  <p:stCondLst>
                                    <p:cond delay="0"/>
                                  </p:stCondLst>
                                  <p:childTnLst>
                                    <p:set>
                                      <p:cBhvr>
                                        <p:cTn id="48" dur="1" fill="hold">
                                          <p:stCondLst>
                                            <p:cond delay="0"/>
                                          </p:stCondLst>
                                        </p:cTn>
                                        <p:tgtEl>
                                          <p:spTgt spid="52"/>
                                        </p:tgtEl>
                                        <p:attrNameLst>
                                          <p:attrName>style.visibility</p:attrName>
                                        </p:attrNameLst>
                                      </p:cBhvr>
                                      <p:to>
                                        <p:strVal val="visible"/>
                                      </p:to>
                                    </p:set>
                                    <p:animEffect transition="in" filter="fade">
                                      <p:cBhvr>
                                        <p:cTn id="49" dur="500"/>
                                        <p:tgtEl>
                                          <p:spTgt spid="52"/>
                                        </p:tgtEl>
                                      </p:cBhvr>
                                    </p:animEffect>
                                  </p:childTnLst>
                                </p:cTn>
                              </p:par>
                              <p:par>
                                <p:cTn id="50" presetID="10" presetClass="entr" presetSubtype="0" fill="hold" nodeType="withEffect">
                                  <p:stCondLst>
                                    <p:cond delay="0"/>
                                  </p:stCondLst>
                                  <p:childTnLst>
                                    <p:set>
                                      <p:cBhvr>
                                        <p:cTn id="51" dur="1" fill="hold">
                                          <p:stCondLst>
                                            <p:cond delay="0"/>
                                          </p:stCondLst>
                                        </p:cTn>
                                        <p:tgtEl>
                                          <p:spTgt spid="1313"/>
                                        </p:tgtEl>
                                        <p:attrNameLst>
                                          <p:attrName>style.visibility</p:attrName>
                                        </p:attrNameLst>
                                      </p:cBhvr>
                                      <p:to>
                                        <p:strVal val="visible"/>
                                      </p:to>
                                    </p:set>
                                    <p:animEffect transition="in" filter="fade">
                                      <p:cBhvr>
                                        <p:cTn id="52" dur="500"/>
                                        <p:tgtEl>
                                          <p:spTgt spid="1313"/>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1295"/>
                                        </p:tgtEl>
                                        <p:attrNameLst>
                                          <p:attrName>style.visibility</p:attrName>
                                        </p:attrNameLst>
                                      </p:cBhvr>
                                      <p:to>
                                        <p:strVal val="visible"/>
                                      </p:to>
                                    </p:set>
                                    <p:animEffect transition="in" filter="fade">
                                      <p:cBhvr>
                                        <p:cTn id="55" dur="500"/>
                                        <p:tgtEl>
                                          <p:spTgt spid="1295"/>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1296"/>
                                        </p:tgtEl>
                                        <p:attrNameLst>
                                          <p:attrName>style.visibility</p:attrName>
                                        </p:attrNameLst>
                                      </p:cBhvr>
                                      <p:to>
                                        <p:strVal val="visible"/>
                                      </p:to>
                                    </p:set>
                                    <p:animEffect transition="in" filter="fade">
                                      <p:cBhvr>
                                        <p:cTn id="58" dur="500"/>
                                        <p:tgtEl>
                                          <p:spTgt spid="12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92" grpId="0"/>
      <p:bldP spid="1293" grpId="0"/>
      <p:bldP spid="1294" grpId="0"/>
      <p:bldP spid="1295" grpId="0"/>
      <p:bldP spid="1296" grpId="0"/>
      <p:bldP spid="1297" grpId="0"/>
      <p:bldP spid="1298" grpId="0"/>
      <p:bldP spid="129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476"/>
        <p:cNvGrpSpPr/>
        <p:nvPr/>
      </p:nvGrpSpPr>
      <p:grpSpPr>
        <a:xfrm>
          <a:off x="0" y="0"/>
          <a:ext cx="0" cy="0"/>
          <a:chOff x="0" y="0"/>
          <a:chExt cx="0" cy="0"/>
        </a:xfrm>
      </p:grpSpPr>
      <p:sp>
        <p:nvSpPr>
          <p:cNvPr id="477" name="Google Shape;477;p69"/>
          <p:cNvSpPr txBox="1">
            <a:spLocks noGrp="1"/>
          </p:cNvSpPr>
          <p:nvPr>
            <p:ph type="title"/>
          </p:nvPr>
        </p:nvSpPr>
        <p:spPr>
          <a:xfrm>
            <a:off x="803371" y="497742"/>
            <a:ext cx="7537257" cy="13110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US" sz="1800" i="1" dirty="0">
                <a:effectLst/>
                <a:latin typeface="Julius Sans One" panose="020B0604020202020204" charset="0"/>
                <a:ea typeface="Calibri" panose="020F0502020204030204" pitchFamily="34" charset="0"/>
              </a:rPr>
              <a:t>This is yet another of those massive neglected issues, any one of which </a:t>
            </a:r>
            <a:r>
              <a:rPr lang="en-US" sz="1800" b="1" i="1" dirty="0">
                <a:effectLst/>
                <a:latin typeface="Julius Sans One" panose="020B0604020202020204" charset="0"/>
                <a:ea typeface="Calibri" panose="020F0502020204030204" pitchFamily="34" charset="0"/>
              </a:rPr>
              <a:t>could be</a:t>
            </a:r>
            <a:r>
              <a:rPr lang="en-US" sz="1800" i="1" dirty="0">
                <a:effectLst/>
                <a:latin typeface="Julius Sans One" panose="020B0604020202020204" charset="0"/>
                <a:ea typeface="Calibri" panose="020F0502020204030204" pitchFamily="34" charset="0"/>
              </a:rPr>
              <a:t> fatal to peace and prosperity on a habitable planet. </a:t>
            </a:r>
            <a:r>
              <a:rPr lang="ru-RU" sz="1800" i="1" dirty="0" err="1">
                <a:effectLst/>
                <a:latin typeface="Times New Roman" panose="02020603050405020304" pitchFamily="18" charset="0"/>
                <a:ea typeface="Calibri" panose="020F0502020204030204" pitchFamily="34" charset="0"/>
              </a:rPr>
              <a:t>Somehow</a:t>
            </a:r>
            <a:r>
              <a:rPr lang="ru-RU" sz="1800" i="1" dirty="0">
                <a:effectLst/>
                <a:latin typeface="Times New Roman" panose="02020603050405020304" pitchFamily="18" charset="0"/>
                <a:ea typeface="Calibri" panose="020F0502020204030204" pitchFamily="34" charset="0"/>
              </a:rPr>
              <a:t>, </a:t>
            </a:r>
            <a:r>
              <a:rPr lang="ru-RU" sz="1800" i="1" dirty="0" err="1">
                <a:effectLst/>
                <a:latin typeface="Times New Roman" panose="02020603050405020304" pitchFamily="18" charset="0"/>
                <a:ea typeface="Calibri" panose="020F0502020204030204" pitchFamily="34" charset="0"/>
              </a:rPr>
              <a:t>we</a:t>
            </a:r>
            <a:r>
              <a:rPr lang="ru-RU" sz="1800" i="1" dirty="0">
                <a:effectLst/>
                <a:latin typeface="Times New Roman" panose="02020603050405020304" pitchFamily="18" charset="0"/>
                <a:ea typeface="Calibri" panose="020F0502020204030204" pitchFamily="34" charset="0"/>
              </a:rPr>
              <a:t> </a:t>
            </a:r>
            <a:r>
              <a:rPr lang="ru-RU" sz="1800" b="1" i="1" dirty="0" err="1">
                <a:effectLst/>
                <a:latin typeface="Times New Roman" panose="02020603050405020304" pitchFamily="18" charset="0"/>
                <a:ea typeface="Calibri" panose="020F0502020204030204" pitchFamily="34" charset="0"/>
              </a:rPr>
              <a:t>need</a:t>
            </a:r>
            <a:r>
              <a:rPr lang="ru-RU" sz="1800" b="1" i="1" dirty="0">
                <a:effectLst/>
                <a:latin typeface="Times New Roman" panose="02020603050405020304" pitchFamily="18" charset="0"/>
                <a:ea typeface="Calibri" panose="020F0502020204030204" pitchFamily="34" charset="0"/>
              </a:rPr>
              <a:t> </a:t>
            </a:r>
            <a:r>
              <a:rPr lang="ru-RU" sz="1800" b="1" i="1" dirty="0" err="1">
                <a:effectLst/>
                <a:latin typeface="Times New Roman" panose="02020603050405020304" pitchFamily="18" charset="0"/>
                <a:ea typeface="Calibri" panose="020F0502020204030204" pitchFamily="34" charset="0"/>
              </a:rPr>
              <a:t>to</a:t>
            </a:r>
            <a:r>
              <a:rPr lang="ru-RU" sz="1800" i="1" dirty="0">
                <a:effectLst/>
                <a:latin typeface="Times New Roman" panose="02020603050405020304" pitchFamily="18" charset="0"/>
                <a:ea typeface="Calibri" panose="020F0502020204030204" pitchFamily="34" charset="0"/>
              </a:rPr>
              <a:t> </a:t>
            </a:r>
            <a:r>
              <a:rPr lang="ru-RU" sz="1800" i="1" dirty="0" err="1">
                <a:effectLst/>
                <a:latin typeface="Times New Roman" panose="02020603050405020304" pitchFamily="18" charset="0"/>
                <a:ea typeface="Calibri" panose="020F0502020204030204" pitchFamily="34" charset="0"/>
              </a:rPr>
              <a:t>recover</a:t>
            </a:r>
            <a:r>
              <a:rPr lang="ru-RU" sz="1800" i="1" dirty="0">
                <a:effectLst/>
                <a:latin typeface="Times New Roman" panose="02020603050405020304" pitchFamily="18" charset="0"/>
                <a:ea typeface="Calibri" panose="020F0502020204030204" pitchFamily="34" charset="0"/>
              </a:rPr>
              <a:t> </a:t>
            </a:r>
            <a:r>
              <a:rPr lang="ru-RU" sz="1800" i="1" dirty="0" err="1">
                <a:effectLst/>
                <a:latin typeface="Times New Roman" panose="02020603050405020304" pitchFamily="18" charset="0"/>
                <a:ea typeface="Calibri" panose="020F0502020204030204" pitchFamily="34" charset="0"/>
              </a:rPr>
              <a:t>our</a:t>
            </a:r>
            <a:r>
              <a:rPr lang="ru-RU" sz="1800" i="1" dirty="0">
                <a:effectLst/>
                <a:latin typeface="Times New Roman" panose="02020603050405020304" pitchFamily="18" charset="0"/>
                <a:ea typeface="Calibri" panose="020F0502020204030204" pitchFamily="34" charset="0"/>
              </a:rPr>
              <a:t> </a:t>
            </a:r>
            <a:r>
              <a:rPr lang="ru-RU" sz="1800" i="1" dirty="0" err="1">
                <a:effectLst/>
                <a:latin typeface="Times New Roman" panose="02020603050405020304" pitchFamily="18" charset="0"/>
                <a:ea typeface="Calibri" panose="020F0502020204030204" pitchFamily="34" charset="0"/>
              </a:rPr>
              <a:t>focus</a:t>
            </a:r>
            <a:r>
              <a:rPr lang="ru-RU" sz="1800" dirty="0">
                <a:effectLst/>
                <a:latin typeface="Times New Roman" panose="02020603050405020304" pitchFamily="18" charset="0"/>
                <a:ea typeface="Calibri" panose="020F0502020204030204" pitchFamily="34" charset="0"/>
              </a:rPr>
              <a:t>. ‘Это еще одна из тех огромных игнорируемых проблем, любая из которых может оказаться фатальной для мира и процветания на обитаемой планете. Каким-то образом нам </a:t>
            </a:r>
            <a:r>
              <a:rPr lang="ru-RU" sz="1800" dirty="0" smtClean="0">
                <a:effectLst/>
                <a:latin typeface="Times New Roman" panose="02020603050405020304" pitchFamily="18" charset="0"/>
                <a:ea typeface="Calibri" panose="020F0502020204030204" pitchFamily="34" charset="0"/>
              </a:rPr>
              <a:t>необходимо </a:t>
            </a:r>
            <a:r>
              <a:rPr lang="ru-RU" sz="1800" dirty="0">
                <a:effectLst/>
                <a:latin typeface="Times New Roman" panose="02020603050405020304" pitchFamily="18" charset="0"/>
                <a:ea typeface="Calibri" panose="020F0502020204030204" pitchFamily="34" charset="0"/>
              </a:rPr>
              <a:t>восстановить </a:t>
            </a:r>
            <a:r>
              <a:rPr lang="ru-RU" sz="1800" dirty="0" smtClean="0">
                <a:effectLst/>
                <a:latin typeface="Times New Roman" panose="02020603050405020304" pitchFamily="18" charset="0"/>
                <a:ea typeface="Calibri" panose="020F0502020204030204" pitchFamily="34" charset="0"/>
              </a:rPr>
              <a:t>фокус. </a:t>
            </a:r>
            <a:r>
              <a:rPr lang="ru-RU" sz="1800" dirty="0">
                <a:effectLst/>
                <a:latin typeface="Times New Roman" panose="02020603050405020304" pitchFamily="18" charset="0"/>
                <a:ea typeface="Calibri" panose="020F0502020204030204" pitchFamily="34" charset="0"/>
              </a:rPr>
              <a:t>внимания’</a:t>
            </a:r>
            <a:endParaRPr sz="1700" dirty="0">
              <a:latin typeface="Julius Sans One" panose="020B0604020202020204" charset="0"/>
            </a:endParaRPr>
          </a:p>
        </p:txBody>
      </p:sp>
      <p:sp>
        <p:nvSpPr>
          <p:cNvPr id="478" name="Google Shape;478;p69"/>
          <p:cNvSpPr txBox="1">
            <a:spLocks noGrp="1"/>
          </p:cNvSpPr>
          <p:nvPr>
            <p:ph type="body" idx="1"/>
          </p:nvPr>
        </p:nvSpPr>
        <p:spPr>
          <a:xfrm>
            <a:off x="2311617" y="2571750"/>
            <a:ext cx="4520764" cy="2074008"/>
          </a:xfrm>
          <a:prstGeom prst="rect">
            <a:avLst/>
          </a:prstGeom>
        </p:spPr>
        <p:txBody>
          <a:bodyPr spcFirstLastPara="1" wrap="square" lIns="91425" tIns="91425" rIns="91425" bIns="91425" anchor="t" anchorCtr="0">
            <a:noAutofit/>
          </a:bodyPr>
          <a:lstStyle/>
          <a:p>
            <a:pPr indent="0">
              <a:lnSpc>
                <a:spcPts val="1800"/>
              </a:lnSpc>
              <a:spcAft>
                <a:spcPts val="800"/>
              </a:spcAft>
              <a:buNone/>
            </a:pPr>
            <a:r>
              <a:rPr lang="ru-RU" sz="1600" dirty="0">
                <a:latin typeface="Didact Gothic" panose="020B0604020202020204" charset="0"/>
                <a:ea typeface="Calibri" panose="020F0502020204030204" pitchFamily="34" charset="0"/>
                <a:cs typeface="Times New Roman" panose="02020603050405020304" pitchFamily="18" charset="0"/>
              </a:rPr>
              <a:t>В данном </a:t>
            </a:r>
            <a:r>
              <a:rPr lang="ru-RU" sz="1600" dirty="0" smtClean="0">
                <a:latin typeface="Didact Gothic" panose="020B0604020202020204" charset="0"/>
                <a:ea typeface="Calibri" panose="020F0502020204030204" pitchFamily="34" charset="0"/>
                <a:cs typeface="Times New Roman" panose="02020603050405020304" pitchFamily="18" charset="0"/>
              </a:rPr>
              <a:t>примере </a:t>
            </a:r>
            <a:r>
              <a:rPr lang="ru-RU" sz="1600" dirty="0">
                <a:latin typeface="Didact Gothic" panose="020B0604020202020204" charset="0"/>
                <a:ea typeface="Calibri" panose="020F0502020204030204" pitchFamily="34" charset="0"/>
                <a:cs typeface="Times New Roman" panose="02020603050405020304" pitchFamily="18" charset="0"/>
              </a:rPr>
              <a:t>а</a:t>
            </a:r>
            <a:r>
              <a:rPr lang="ru-RU" sz="1600" dirty="0">
                <a:effectLst/>
                <a:latin typeface="Didact Gothic" panose="020B0604020202020204" charset="0"/>
                <a:ea typeface="Calibri" panose="020F0502020204030204" pitchFamily="34" charset="0"/>
                <a:cs typeface="Times New Roman" panose="02020603050405020304" pitchFamily="18" charset="0"/>
              </a:rPr>
              <a:t>втор прибегает к использованию модальных глаголов с семантикой долженствования (</a:t>
            </a:r>
            <a:r>
              <a:rPr lang="en-US" sz="1600" i="1" dirty="0">
                <a:effectLst/>
                <a:latin typeface="Didact Gothic" panose="020B0604020202020204" charset="0"/>
                <a:ea typeface="Calibri" panose="020F0502020204030204" pitchFamily="34" charset="0"/>
                <a:cs typeface="Times New Roman" panose="02020603050405020304" pitchFamily="18" charset="0"/>
              </a:rPr>
              <a:t>have to </a:t>
            </a:r>
            <a:r>
              <a:rPr lang="ru-RU" sz="1600" dirty="0">
                <a:effectLst/>
                <a:latin typeface="Didact Gothic" panose="020B0604020202020204" charset="0"/>
                <a:ea typeface="Calibri" panose="020F0502020204030204" pitchFamily="34" charset="0"/>
                <a:cs typeface="Times New Roman" panose="02020603050405020304" pitchFamily="18" charset="0"/>
              </a:rPr>
              <a:t>‘приходится’</a:t>
            </a:r>
            <a:r>
              <a:rPr lang="ru-RU" sz="1600" i="1" dirty="0">
                <a:effectLst/>
                <a:latin typeface="Didact Gothic" panose="020B0604020202020204" charset="0"/>
                <a:ea typeface="Calibri" panose="020F0502020204030204" pitchFamily="34" charset="0"/>
                <a:cs typeface="Times New Roman" panose="02020603050405020304" pitchFamily="18" charset="0"/>
              </a:rPr>
              <a:t>, </a:t>
            </a:r>
            <a:r>
              <a:rPr lang="en-US" sz="1600" i="1" dirty="0">
                <a:effectLst/>
                <a:latin typeface="Didact Gothic" panose="020B0604020202020204" charset="0"/>
                <a:ea typeface="Calibri" panose="020F0502020204030204" pitchFamily="34" charset="0"/>
                <a:cs typeface="Times New Roman" panose="02020603050405020304" pitchFamily="18" charset="0"/>
              </a:rPr>
              <a:t>need to </a:t>
            </a:r>
            <a:r>
              <a:rPr lang="ru-RU" sz="1600" dirty="0">
                <a:effectLst/>
                <a:latin typeface="Didact Gothic" panose="020B0604020202020204" charset="0"/>
                <a:ea typeface="Calibri" panose="020F0502020204030204" pitchFamily="34" charset="0"/>
                <a:cs typeface="Times New Roman" panose="02020603050405020304" pitchFamily="18" charset="0"/>
              </a:rPr>
              <a:t>‘</a:t>
            </a:r>
            <a:r>
              <a:rPr lang="ru-RU" sz="1600" dirty="0" smtClean="0">
                <a:effectLst/>
                <a:latin typeface="Didact Gothic" panose="020B0604020202020204" charset="0"/>
                <a:ea typeface="Calibri" panose="020F0502020204030204" pitchFamily="34" charset="0"/>
                <a:cs typeface="Times New Roman" panose="02020603050405020304" pitchFamily="18" charset="0"/>
              </a:rPr>
              <a:t>необходимо’) </a:t>
            </a:r>
            <a:r>
              <a:rPr lang="ru-RU" sz="1600" dirty="0">
                <a:effectLst/>
                <a:latin typeface="Didact Gothic" panose="020B0604020202020204" charset="0"/>
                <a:ea typeface="Calibri" panose="020F0502020204030204" pitchFamily="34" charset="0"/>
                <a:cs typeface="Times New Roman" panose="02020603050405020304" pitchFamily="18" charset="0"/>
              </a:rPr>
              <a:t>для обозначения необходимости действий по решению экологической катастрофы и к модальному глаголу вероятности (</a:t>
            </a:r>
            <a:r>
              <a:rPr lang="en-US" sz="1600" i="1" dirty="0">
                <a:effectLst/>
                <a:latin typeface="Didact Gothic" panose="020B0604020202020204" charset="0"/>
                <a:ea typeface="Calibri" panose="020F0502020204030204" pitchFamily="34" charset="0"/>
                <a:cs typeface="Times New Roman" panose="02020603050405020304" pitchFamily="18" charset="0"/>
              </a:rPr>
              <a:t>could</a:t>
            </a:r>
            <a:r>
              <a:rPr lang="en-US" sz="1600" dirty="0">
                <a:effectLst/>
                <a:latin typeface="Didact Gothic" panose="020B0604020202020204" charset="0"/>
                <a:ea typeface="Calibri" panose="020F0502020204030204" pitchFamily="34" charset="0"/>
                <a:cs typeface="Times New Roman" panose="02020603050405020304" pitchFamily="18" charset="0"/>
              </a:rPr>
              <a:t> </a:t>
            </a:r>
            <a:r>
              <a:rPr lang="ru-RU" sz="1600" dirty="0">
                <a:effectLst/>
                <a:latin typeface="Didact Gothic" panose="020B0604020202020204" charset="0"/>
                <a:ea typeface="Calibri" panose="020F0502020204030204" pitchFamily="34" charset="0"/>
                <a:cs typeface="Times New Roman" panose="02020603050405020304" pitchFamily="18" charset="0"/>
              </a:rPr>
              <a:t>‘может’)</a:t>
            </a:r>
            <a:r>
              <a:rPr lang="ru-RU" sz="1600" i="1" dirty="0">
                <a:effectLst/>
                <a:latin typeface="Didact Gothic" panose="020B0604020202020204" charset="0"/>
                <a:ea typeface="Calibri" panose="020F0502020204030204" pitchFamily="34" charset="0"/>
                <a:cs typeface="Times New Roman" panose="02020603050405020304" pitchFamily="18" charset="0"/>
              </a:rPr>
              <a:t> </a:t>
            </a:r>
            <a:r>
              <a:rPr lang="ru-RU" sz="1600" dirty="0">
                <a:effectLst/>
                <a:latin typeface="Didact Gothic" panose="020B0604020202020204" charset="0"/>
                <a:ea typeface="Calibri" panose="020F0502020204030204" pitchFamily="34" charset="0"/>
                <a:cs typeface="Times New Roman" panose="02020603050405020304" pitchFamily="18" charset="0"/>
              </a:rPr>
              <a:t>с целью демонстрации возможного фатального исхода. </a:t>
            </a:r>
          </a:p>
        </p:txBody>
      </p:sp>
      <p:cxnSp>
        <p:nvCxnSpPr>
          <p:cNvPr id="479" name="Google Shape;479;p69"/>
          <p:cNvCxnSpPr/>
          <p:nvPr/>
        </p:nvCxnSpPr>
        <p:spPr>
          <a:xfrm>
            <a:off x="4248449" y="2363348"/>
            <a:ext cx="647100" cy="0"/>
          </a:xfrm>
          <a:prstGeom prst="straightConnector1">
            <a:avLst/>
          </a:prstGeom>
          <a:noFill/>
          <a:ln w="19050" cap="flat" cmpd="sng">
            <a:solidFill>
              <a:schemeClr val="lt1"/>
            </a:solidFill>
            <a:prstDash val="solid"/>
            <a:round/>
            <a:headEnd type="none" w="med" len="med"/>
            <a:tailEnd type="none" w="med" len="med"/>
          </a:ln>
        </p:spPr>
      </p:cxnSp>
    </p:spTree>
    <p:extLst>
      <p:ext uri="{BB962C8B-B14F-4D97-AF65-F5344CB8AC3E}">
        <p14:creationId xmlns:p14="http://schemas.microsoft.com/office/powerpoint/2010/main" val="18555211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501"/>
        <p:cNvGrpSpPr/>
        <p:nvPr/>
      </p:nvGrpSpPr>
      <p:grpSpPr>
        <a:xfrm>
          <a:off x="0" y="0"/>
          <a:ext cx="0" cy="0"/>
          <a:chOff x="0" y="0"/>
          <a:chExt cx="0" cy="0"/>
        </a:xfrm>
      </p:grpSpPr>
      <p:sp>
        <p:nvSpPr>
          <p:cNvPr id="502" name="Google Shape;502;p71"/>
          <p:cNvSpPr txBox="1">
            <a:spLocks noGrp="1"/>
          </p:cNvSpPr>
          <p:nvPr>
            <p:ph type="title" idx="3"/>
          </p:nvPr>
        </p:nvSpPr>
        <p:spPr>
          <a:xfrm>
            <a:off x="340899" y="3891761"/>
            <a:ext cx="608400" cy="402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r>
              <a:rPr lang="en" dirty="0"/>
              <a:t>0</a:t>
            </a:r>
            <a:r>
              <a:rPr lang="ru-RU" dirty="0"/>
              <a:t>2</a:t>
            </a:r>
            <a:endParaRPr dirty="0"/>
          </a:p>
        </p:txBody>
      </p:sp>
      <p:sp>
        <p:nvSpPr>
          <p:cNvPr id="503" name="Google Shape;503;p71"/>
          <p:cNvSpPr txBox="1">
            <a:spLocks noGrp="1"/>
          </p:cNvSpPr>
          <p:nvPr>
            <p:ph type="title"/>
          </p:nvPr>
        </p:nvSpPr>
        <p:spPr>
          <a:xfrm>
            <a:off x="372430" y="2320365"/>
            <a:ext cx="608400" cy="402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r>
              <a:rPr lang="en" dirty="0"/>
              <a:t>0</a:t>
            </a:r>
            <a:r>
              <a:rPr lang="ru-RU" dirty="0"/>
              <a:t>1</a:t>
            </a:r>
            <a:endParaRPr dirty="0"/>
          </a:p>
        </p:txBody>
      </p:sp>
      <p:sp>
        <p:nvSpPr>
          <p:cNvPr id="504" name="Google Shape;504;p71"/>
          <p:cNvSpPr txBox="1">
            <a:spLocks noGrp="1"/>
          </p:cNvSpPr>
          <p:nvPr>
            <p:ph type="title" idx="2"/>
          </p:nvPr>
        </p:nvSpPr>
        <p:spPr>
          <a:xfrm>
            <a:off x="980830" y="2281665"/>
            <a:ext cx="2933400" cy="3252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ru-RU" sz="1600" dirty="0"/>
              <a:t>Тематические маркеры, коннекторы с противительным значением</a:t>
            </a:r>
          </a:p>
        </p:txBody>
      </p:sp>
      <p:sp>
        <p:nvSpPr>
          <p:cNvPr id="505" name="Google Shape;505;p71"/>
          <p:cNvSpPr txBox="1">
            <a:spLocks noGrp="1"/>
          </p:cNvSpPr>
          <p:nvPr>
            <p:ph type="title" idx="6"/>
          </p:nvPr>
        </p:nvSpPr>
        <p:spPr>
          <a:xfrm>
            <a:off x="5291060" y="2282721"/>
            <a:ext cx="608400" cy="402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r>
              <a:rPr lang="en" dirty="0"/>
              <a:t>0</a:t>
            </a:r>
            <a:r>
              <a:rPr lang="ru-RU" dirty="0"/>
              <a:t>3</a:t>
            </a:r>
            <a:endParaRPr dirty="0"/>
          </a:p>
        </p:txBody>
      </p:sp>
      <p:sp>
        <p:nvSpPr>
          <p:cNvPr id="506" name="Google Shape;506;p71"/>
          <p:cNvSpPr txBox="1">
            <a:spLocks noGrp="1"/>
          </p:cNvSpPr>
          <p:nvPr>
            <p:ph type="subTitle" idx="1"/>
          </p:nvPr>
        </p:nvSpPr>
        <p:spPr>
          <a:xfrm>
            <a:off x="980830" y="2870726"/>
            <a:ext cx="3261753" cy="508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RU" i="1" dirty="0" err="1">
                <a:effectLst/>
                <a:latin typeface="Didact Gothic" panose="020B0604020202020204" charset="0"/>
                <a:ea typeface="Calibri" panose="020F0502020204030204" pitchFamily="34" charset="0"/>
              </a:rPr>
              <a:t>although</a:t>
            </a:r>
            <a:r>
              <a:rPr lang="ru-RU" dirty="0">
                <a:effectLst/>
                <a:latin typeface="Didact Gothic" panose="020B0604020202020204" charset="0"/>
                <a:ea typeface="Calibri" panose="020F0502020204030204" pitchFamily="34" charset="0"/>
              </a:rPr>
              <a:t> ‘несмотря на’, </a:t>
            </a:r>
            <a:r>
              <a:rPr lang="ru-RU" i="1" dirty="0" err="1">
                <a:effectLst/>
                <a:latin typeface="Didact Gothic" panose="020B0604020202020204" charset="0"/>
                <a:ea typeface="Calibri" panose="020F0502020204030204" pitchFamily="34" charset="0"/>
              </a:rPr>
              <a:t>though</a:t>
            </a:r>
            <a:r>
              <a:rPr lang="ru-RU" dirty="0">
                <a:effectLst/>
                <a:latin typeface="Didact Gothic" panose="020B0604020202020204" charset="0"/>
                <a:ea typeface="Calibri" panose="020F0502020204030204" pitchFamily="34" charset="0"/>
              </a:rPr>
              <a:t> ‘несмотря на’, </a:t>
            </a:r>
            <a:r>
              <a:rPr lang="ru-RU" i="1" dirty="0" err="1">
                <a:effectLst/>
                <a:latin typeface="Didact Gothic" panose="020B0604020202020204" charset="0"/>
                <a:ea typeface="Calibri" panose="020F0502020204030204" pitchFamily="34" charset="0"/>
              </a:rPr>
              <a:t>however</a:t>
            </a:r>
            <a:r>
              <a:rPr lang="ru-RU" dirty="0">
                <a:effectLst/>
                <a:latin typeface="Didact Gothic" panose="020B0604020202020204" charset="0"/>
                <a:ea typeface="Calibri" panose="020F0502020204030204" pitchFamily="34" charset="0"/>
              </a:rPr>
              <a:t> ‘однако’, </a:t>
            </a:r>
            <a:r>
              <a:rPr lang="ru-RU" i="1" dirty="0" err="1">
                <a:effectLst/>
                <a:latin typeface="Didact Gothic" panose="020B0604020202020204" charset="0"/>
                <a:ea typeface="Calibri" panose="020F0502020204030204" pitchFamily="34" charset="0"/>
              </a:rPr>
              <a:t>but</a:t>
            </a:r>
            <a:r>
              <a:rPr lang="ru-RU" dirty="0">
                <a:effectLst/>
                <a:latin typeface="Didact Gothic" panose="020B0604020202020204" charset="0"/>
                <a:ea typeface="Calibri" panose="020F0502020204030204" pitchFamily="34" charset="0"/>
              </a:rPr>
              <a:t> ‘но’</a:t>
            </a:r>
            <a:endParaRPr lang="ru-RU" sz="1000" dirty="0">
              <a:latin typeface="Didact Gothic" panose="020B0604020202020204" charset="0"/>
            </a:endParaRPr>
          </a:p>
        </p:txBody>
      </p:sp>
      <p:sp>
        <p:nvSpPr>
          <p:cNvPr id="507" name="Google Shape;507;p71"/>
          <p:cNvSpPr txBox="1">
            <a:spLocks noGrp="1"/>
          </p:cNvSpPr>
          <p:nvPr>
            <p:ph type="subTitle" idx="5"/>
          </p:nvPr>
        </p:nvSpPr>
        <p:spPr>
          <a:xfrm>
            <a:off x="980830" y="4362818"/>
            <a:ext cx="3644050" cy="508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RU" i="1" dirty="0" err="1">
                <a:effectLst/>
                <a:latin typeface="Didact Gothic" panose="020B0604020202020204" charset="0"/>
                <a:ea typeface="Calibri" panose="020F0502020204030204" pitchFamily="34" charset="0"/>
              </a:rPr>
              <a:t>specifically</a:t>
            </a:r>
            <a:r>
              <a:rPr lang="ru-RU" dirty="0">
                <a:effectLst/>
                <a:latin typeface="Didact Gothic" panose="020B0604020202020204" charset="0"/>
                <a:ea typeface="Calibri" panose="020F0502020204030204" pitchFamily="34" charset="0"/>
              </a:rPr>
              <a:t> ‘в частности’, </a:t>
            </a:r>
            <a:r>
              <a:rPr lang="ru-RU" i="1" dirty="0" err="1">
                <a:effectLst/>
                <a:latin typeface="Didact Gothic" panose="020B0604020202020204" charset="0"/>
                <a:ea typeface="Calibri" panose="020F0502020204030204" pitchFamily="34" charset="0"/>
              </a:rPr>
              <a:t>actually</a:t>
            </a:r>
            <a:r>
              <a:rPr lang="ru-RU" dirty="0">
                <a:effectLst/>
                <a:latin typeface="Didact Gothic" panose="020B0604020202020204" charset="0"/>
                <a:ea typeface="Calibri" panose="020F0502020204030204" pitchFamily="34" charset="0"/>
              </a:rPr>
              <a:t> ‘в действительности’, </a:t>
            </a:r>
            <a:r>
              <a:rPr lang="ru-RU" i="1" dirty="0" err="1">
                <a:effectLst/>
                <a:latin typeface="Didact Gothic" panose="020B0604020202020204" charset="0"/>
                <a:ea typeface="Calibri" panose="020F0502020204030204" pitchFamily="34" charset="0"/>
              </a:rPr>
              <a:t>for</a:t>
            </a:r>
            <a:r>
              <a:rPr lang="ru-RU" i="1" dirty="0">
                <a:effectLst/>
                <a:latin typeface="Didact Gothic" panose="020B0604020202020204" charset="0"/>
                <a:ea typeface="Calibri" panose="020F0502020204030204" pitchFamily="34" charset="0"/>
              </a:rPr>
              <a:t> </a:t>
            </a:r>
            <a:r>
              <a:rPr lang="ru-RU" i="1" dirty="0" err="1">
                <a:effectLst/>
                <a:latin typeface="Didact Gothic" panose="020B0604020202020204" charset="0"/>
                <a:ea typeface="Calibri" panose="020F0502020204030204" pitchFamily="34" charset="0"/>
              </a:rPr>
              <a:t>example</a:t>
            </a:r>
            <a:r>
              <a:rPr lang="ru-RU" dirty="0">
                <a:effectLst/>
                <a:latin typeface="Didact Gothic" panose="020B0604020202020204" charset="0"/>
                <a:ea typeface="Calibri" panose="020F0502020204030204" pitchFamily="34" charset="0"/>
              </a:rPr>
              <a:t> ‘например’</a:t>
            </a:r>
            <a:endParaRPr lang="ru-RU" sz="1000" dirty="0">
              <a:latin typeface="Didact Gothic" panose="020B0604020202020204" charset="0"/>
            </a:endParaRPr>
          </a:p>
        </p:txBody>
      </p:sp>
      <p:sp>
        <p:nvSpPr>
          <p:cNvPr id="508" name="Google Shape;508;p71"/>
          <p:cNvSpPr txBox="1">
            <a:spLocks noGrp="1"/>
          </p:cNvSpPr>
          <p:nvPr>
            <p:ph type="title" idx="15"/>
          </p:nvPr>
        </p:nvSpPr>
        <p:spPr>
          <a:xfrm>
            <a:off x="1802179" y="629411"/>
            <a:ext cx="5539639" cy="528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ru-RU" dirty="0"/>
              <a:t>Языковые средства связи между КТБ:</a:t>
            </a:r>
          </a:p>
        </p:txBody>
      </p:sp>
      <p:sp>
        <p:nvSpPr>
          <p:cNvPr id="509" name="Google Shape;509;p71"/>
          <p:cNvSpPr txBox="1">
            <a:spLocks noGrp="1"/>
          </p:cNvSpPr>
          <p:nvPr>
            <p:ph type="title" idx="4"/>
          </p:nvPr>
        </p:nvSpPr>
        <p:spPr>
          <a:xfrm>
            <a:off x="955165" y="3930461"/>
            <a:ext cx="3137084" cy="325200"/>
          </a:xfrm>
          <a:prstGeom prst="rect">
            <a:avLst/>
          </a:prstGeom>
        </p:spPr>
        <p:txBody>
          <a:bodyPr spcFirstLastPara="1" wrap="square" lIns="91425" tIns="91425" rIns="91425" bIns="91425" anchor="ctr" anchorCtr="0">
            <a:noAutofit/>
          </a:bodyPr>
          <a:lstStyle/>
          <a:p>
            <a:r>
              <a:rPr lang="ru-RU" sz="1600" dirty="0"/>
              <a:t>Вводные слова с семантикой пояснения, конкретизации</a:t>
            </a:r>
            <a:endParaRPr sz="1600" dirty="0"/>
          </a:p>
        </p:txBody>
      </p:sp>
      <p:sp>
        <p:nvSpPr>
          <p:cNvPr id="510" name="Google Shape;510;p71"/>
          <p:cNvSpPr txBox="1">
            <a:spLocks noGrp="1"/>
          </p:cNvSpPr>
          <p:nvPr>
            <p:ph type="title" idx="7"/>
          </p:nvPr>
        </p:nvSpPr>
        <p:spPr>
          <a:xfrm>
            <a:off x="5966693" y="2235707"/>
            <a:ext cx="2866167" cy="3252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ru-RU" sz="1600" dirty="0"/>
              <a:t>Вводные конструкции с обобщающим значением</a:t>
            </a:r>
            <a:endParaRPr lang="en-US" sz="1600" dirty="0"/>
          </a:p>
        </p:txBody>
      </p:sp>
      <p:sp>
        <p:nvSpPr>
          <p:cNvPr id="511" name="Google Shape;511;p71"/>
          <p:cNvSpPr txBox="1">
            <a:spLocks noGrp="1"/>
          </p:cNvSpPr>
          <p:nvPr>
            <p:ph type="subTitle" idx="8"/>
          </p:nvPr>
        </p:nvSpPr>
        <p:spPr>
          <a:xfrm>
            <a:off x="5899460" y="2668011"/>
            <a:ext cx="2933400" cy="508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RU" i="1" dirty="0" err="1">
                <a:effectLst/>
                <a:latin typeface="Didact Gothic" panose="020B0604020202020204" charset="0"/>
                <a:ea typeface="Calibri" panose="020F0502020204030204" pitchFamily="34" charset="0"/>
              </a:rPr>
              <a:t>in</a:t>
            </a:r>
            <a:r>
              <a:rPr lang="ru-RU" i="1" dirty="0">
                <a:effectLst/>
                <a:latin typeface="Didact Gothic" panose="020B0604020202020204" charset="0"/>
                <a:ea typeface="Calibri" panose="020F0502020204030204" pitchFamily="34" charset="0"/>
              </a:rPr>
              <a:t> </a:t>
            </a:r>
            <a:r>
              <a:rPr lang="ru-RU" i="1" dirty="0" err="1">
                <a:effectLst/>
                <a:latin typeface="Didact Gothic" panose="020B0604020202020204" charset="0"/>
                <a:ea typeface="Calibri" panose="020F0502020204030204" pitchFamily="34" charset="0"/>
              </a:rPr>
              <a:t>short</a:t>
            </a:r>
            <a:r>
              <a:rPr lang="ru-RU" dirty="0">
                <a:latin typeface="Didact Gothic" panose="020B0604020202020204" charset="0"/>
                <a:ea typeface="Calibri" panose="020F0502020204030204" pitchFamily="34" charset="0"/>
              </a:rPr>
              <a:t> </a:t>
            </a:r>
            <a:r>
              <a:rPr lang="ru-RU" dirty="0">
                <a:effectLst/>
                <a:latin typeface="Didact Gothic" panose="020B0604020202020204" charset="0"/>
                <a:ea typeface="Calibri" panose="020F0502020204030204" pitchFamily="34" charset="0"/>
              </a:rPr>
              <a:t>‘иными словами’, </a:t>
            </a:r>
            <a:r>
              <a:rPr lang="ru-RU" i="1" dirty="0" err="1">
                <a:effectLst/>
                <a:latin typeface="Didact Gothic" panose="020B0604020202020204" charset="0"/>
                <a:ea typeface="Calibri" panose="020F0502020204030204" pitchFamily="34" charset="0"/>
              </a:rPr>
              <a:t>briefly</a:t>
            </a:r>
            <a:r>
              <a:rPr lang="ru-RU" dirty="0">
                <a:effectLst/>
                <a:latin typeface="Didact Gothic" panose="020B0604020202020204" charset="0"/>
                <a:ea typeface="Calibri" panose="020F0502020204030204" pitchFamily="34" charset="0"/>
              </a:rPr>
              <a:t> ‘вкратце’, </a:t>
            </a:r>
            <a:r>
              <a:rPr lang="ru-RU" i="1" dirty="0" err="1">
                <a:effectLst/>
                <a:latin typeface="Didact Gothic" panose="020B0604020202020204" charset="0"/>
                <a:ea typeface="Calibri" panose="020F0502020204030204" pitchFamily="34" charset="0"/>
              </a:rPr>
              <a:t>finally</a:t>
            </a:r>
            <a:r>
              <a:rPr lang="ru-RU" dirty="0">
                <a:effectLst/>
                <a:latin typeface="Didact Gothic" panose="020B0604020202020204" charset="0"/>
                <a:ea typeface="Calibri" panose="020F0502020204030204" pitchFamily="34" charset="0"/>
              </a:rPr>
              <a:t> ‘в итоге’</a:t>
            </a:r>
            <a:endParaRPr lang="ru-RU" sz="1000" dirty="0">
              <a:latin typeface="Didact Gothic" panose="020B0604020202020204" charset="0"/>
            </a:endParaRPr>
          </a:p>
        </p:txBody>
      </p:sp>
      <p:sp>
        <p:nvSpPr>
          <p:cNvPr id="512" name="Google Shape;512;p71"/>
          <p:cNvSpPr txBox="1">
            <a:spLocks noGrp="1"/>
          </p:cNvSpPr>
          <p:nvPr>
            <p:ph type="title" idx="9"/>
          </p:nvPr>
        </p:nvSpPr>
        <p:spPr>
          <a:xfrm>
            <a:off x="5291060" y="3893670"/>
            <a:ext cx="608400" cy="402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r>
              <a:rPr lang="en" dirty="0"/>
              <a:t>0</a:t>
            </a:r>
            <a:r>
              <a:rPr lang="ru-RU" dirty="0"/>
              <a:t>4</a:t>
            </a:r>
            <a:endParaRPr dirty="0"/>
          </a:p>
        </p:txBody>
      </p:sp>
      <p:sp>
        <p:nvSpPr>
          <p:cNvPr id="513" name="Google Shape;513;p71"/>
          <p:cNvSpPr txBox="1">
            <a:spLocks noGrp="1"/>
          </p:cNvSpPr>
          <p:nvPr>
            <p:ph type="title" idx="13"/>
          </p:nvPr>
        </p:nvSpPr>
        <p:spPr>
          <a:xfrm>
            <a:off x="5899460" y="3930514"/>
            <a:ext cx="3176285" cy="325200"/>
          </a:xfrm>
          <a:prstGeom prst="rect">
            <a:avLst/>
          </a:prstGeom>
        </p:spPr>
        <p:txBody>
          <a:bodyPr spcFirstLastPara="1" wrap="square" lIns="91425" tIns="91425" rIns="91425" bIns="91425" anchor="ctr" anchorCtr="0">
            <a:noAutofit/>
          </a:bodyPr>
          <a:lstStyle/>
          <a:p>
            <a:r>
              <a:rPr lang="ru-RU" sz="1600" dirty="0"/>
              <a:t>Адвербиальные конструкции с временным значением</a:t>
            </a:r>
            <a:endParaRPr lang="en-GB" sz="1600" dirty="0"/>
          </a:p>
        </p:txBody>
      </p:sp>
      <p:sp>
        <p:nvSpPr>
          <p:cNvPr id="514" name="Google Shape;514;p71"/>
          <p:cNvSpPr txBox="1">
            <a:spLocks noGrp="1"/>
          </p:cNvSpPr>
          <p:nvPr>
            <p:ph type="subTitle" idx="14"/>
          </p:nvPr>
        </p:nvSpPr>
        <p:spPr>
          <a:xfrm>
            <a:off x="5635961" y="4362818"/>
            <a:ext cx="2527209" cy="508200"/>
          </a:xfrm>
          <a:prstGeom prst="rect">
            <a:avLst/>
          </a:prstGeom>
        </p:spPr>
        <p:txBody>
          <a:bodyPr spcFirstLastPara="1" wrap="square" lIns="91425" tIns="91425" rIns="91425" bIns="91425" anchor="t" anchorCtr="0">
            <a:noAutofit/>
          </a:bodyPr>
          <a:lstStyle/>
          <a:p>
            <a:pPr marL="0" indent="0"/>
            <a:r>
              <a:rPr lang="ru-RU" i="1" dirty="0" err="1">
                <a:effectLst/>
                <a:latin typeface="Didact Gothic" panose="020B0604020202020204" charset="0"/>
                <a:ea typeface="Calibri" panose="020F0502020204030204" pitchFamily="34" charset="0"/>
              </a:rPr>
              <a:t>for</a:t>
            </a:r>
            <a:r>
              <a:rPr lang="ru-RU" i="1" dirty="0">
                <a:effectLst/>
                <a:latin typeface="Didact Gothic" panose="020B0604020202020204" charset="0"/>
                <a:ea typeface="Calibri" panose="020F0502020204030204" pitchFamily="34" charset="0"/>
              </a:rPr>
              <a:t> </a:t>
            </a:r>
            <a:r>
              <a:rPr lang="ru-RU" i="1" dirty="0" err="1">
                <a:effectLst/>
                <a:latin typeface="Didact Gothic" panose="020B0604020202020204" charset="0"/>
                <a:ea typeface="Calibri" panose="020F0502020204030204" pitchFamily="34" charset="0"/>
              </a:rPr>
              <a:t>now</a:t>
            </a:r>
            <a:r>
              <a:rPr lang="ru-RU" dirty="0">
                <a:effectLst/>
                <a:latin typeface="Didact Gothic" panose="020B0604020202020204" charset="0"/>
                <a:ea typeface="Calibri" panose="020F0502020204030204" pitchFamily="34" charset="0"/>
              </a:rPr>
              <a:t> ‘на данный момент’, </a:t>
            </a:r>
            <a:r>
              <a:rPr lang="ru-RU" i="1" dirty="0" err="1">
                <a:effectLst/>
                <a:latin typeface="Didact Gothic" panose="020B0604020202020204" charset="0"/>
                <a:ea typeface="Calibri" panose="020F0502020204030204" pitchFamily="34" charset="0"/>
              </a:rPr>
              <a:t>so</a:t>
            </a:r>
            <a:r>
              <a:rPr lang="ru-RU" i="1" dirty="0">
                <a:effectLst/>
                <a:latin typeface="Didact Gothic" panose="020B0604020202020204" charset="0"/>
                <a:ea typeface="Calibri" panose="020F0502020204030204" pitchFamily="34" charset="0"/>
              </a:rPr>
              <a:t> </a:t>
            </a:r>
            <a:r>
              <a:rPr lang="ru-RU" i="1" dirty="0" err="1">
                <a:effectLst/>
                <a:latin typeface="Didact Gothic" panose="020B0604020202020204" charset="0"/>
                <a:ea typeface="Calibri" panose="020F0502020204030204" pitchFamily="34" charset="0"/>
              </a:rPr>
              <a:t>far</a:t>
            </a:r>
            <a:r>
              <a:rPr lang="ru-RU" dirty="0">
                <a:effectLst/>
                <a:latin typeface="Didact Gothic" panose="020B0604020202020204" charset="0"/>
                <a:ea typeface="Calibri" panose="020F0502020204030204" pitchFamily="34" charset="0"/>
              </a:rPr>
              <a:t> ‘к настоящему времени’</a:t>
            </a:r>
            <a:endParaRPr lang="en-US" sz="1000" dirty="0">
              <a:latin typeface="Didact Gothic" panose="020B0604020202020204" charset="0"/>
            </a:endParaRPr>
          </a:p>
        </p:txBody>
      </p:sp>
      <p:cxnSp>
        <p:nvCxnSpPr>
          <p:cNvPr id="515" name="Google Shape;515;p71"/>
          <p:cNvCxnSpPr/>
          <p:nvPr/>
        </p:nvCxnSpPr>
        <p:spPr>
          <a:xfrm>
            <a:off x="4248449" y="1911408"/>
            <a:ext cx="647100" cy="0"/>
          </a:xfrm>
          <a:prstGeom prst="straightConnector1">
            <a:avLst/>
          </a:prstGeom>
          <a:noFill/>
          <a:ln w="19050" cap="flat" cmpd="sng">
            <a:solidFill>
              <a:schemeClr val="lt1"/>
            </a:solidFill>
            <a:prstDash val="solid"/>
            <a:round/>
            <a:headEnd type="none" w="med" len="med"/>
            <a:tailEnd type="none" w="med" len="med"/>
          </a:ln>
        </p:spPr>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03"/>
                                        </p:tgtEl>
                                        <p:attrNameLst>
                                          <p:attrName>style.visibility</p:attrName>
                                        </p:attrNameLst>
                                      </p:cBhvr>
                                      <p:to>
                                        <p:strVal val="visible"/>
                                      </p:to>
                                    </p:set>
                                    <p:animEffect transition="in" filter="fade">
                                      <p:cBhvr>
                                        <p:cTn id="7" dur="500"/>
                                        <p:tgtEl>
                                          <p:spTgt spid="50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04"/>
                                        </p:tgtEl>
                                        <p:attrNameLst>
                                          <p:attrName>style.visibility</p:attrName>
                                        </p:attrNameLst>
                                      </p:cBhvr>
                                      <p:to>
                                        <p:strVal val="visible"/>
                                      </p:to>
                                    </p:set>
                                    <p:animEffect transition="in" filter="fade">
                                      <p:cBhvr>
                                        <p:cTn id="10" dur="500"/>
                                        <p:tgtEl>
                                          <p:spTgt spid="50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06">
                                            <p:txEl>
                                              <p:pRg st="0" end="0"/>
                                            </p:txEl>
                                          </p:spTgt>
                                        </p:tgtEl>
                                        <p:attrNameLst>
                                          <p:attrName>style.visibility</p:attrName>
                                        </p:attrNameLst>
                                      </p:cBhvr>
                                      <p:to>
                                        <p:strVal val="visible"/>
                                      </p:to>
                                    </p:set>
                                    <p:animEffect transition="in" filter="fade">
                                      <p:cBhvr>
                                        <p:cTn id="13" dur="500"/>
                                        <p:tgtEl>
                                          <p:spTgt spid="506">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502"/>
                                        </p:tgtEl>
                                        <p:attrNameLst>
                                          <p:attrName>style.visibility</p:attrName>
                                        </p:attrNameLst>
                                      </p:cBhvr>
                                      <p:to>
                                        <p:strVal val="visible"/>
                                      </p:to>
                                    </p:set>
                                    <p:animEffect transition="in" filter="fade">
                                      <p:cBhvr>
                                        <p:cTn id="18" dur="500"/>
                                        <p:tgtEl>
                                          <p:spTgt spid="502"/>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509"/>
                                        </p:tgtEl>
                                        <p:attrNameLst>
                                          <p:attrName>style.visibility</p:attrName>
                                        </p:attrNameLst>
                                      </p:cBhvr>
                                      <p:to>
                                        <p:strVal val="visible"/>
                                      </p:to>
                                    </p:set>
                                    <p:animEffect transition="in" filter="fade">
                                      <p:cBhvr>
                                        <p:cTn id="21" dur="500"/>
                                        <p:tgtEl>
                                          <p:spTgt spid="509"/>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507">
                                            <p:txEl>
                                              <p:pRg st="0" end="0"/>
                                            </p:txEl>
                                          </p:spTgt>
                                        </p:tgtEl>
                                        <p:attrNameLst>
                                          <p:attrName>style.visibility</p:attrName>
                                        </p:attrNameLst>
                                      </p:cBhvr>
                                      <p:to>
                                        <p:strVal val="visible"/>
                                      </p:to>
                                    </p:set>
                                    <p:animEffect transition="in" filter="fade">
                                      <p:cBhvr>
                                        <p:cTn id="24" dur="500"/>
                                        <p:tgtEl>
                                          <p:spTgt spid="507">
                                            <p:txEl>
                                              <p:pRg st="0" end="0"/>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505"/>
                                        </p:tgtEl>
                                        <p:attrNameLst>
                                          <p:attrName>style.visibility</p:attrName>
                                        </p:attrNameLst>
                                      </p:cBhvr>
                                      <p:to>
                                        <p:strVal val="visible"/>
                                      </p:to>
                                    </p:set>
                                    <p:animEffect transition="in" filter="fade">
                                      <p:cBhvr>
                                        <p:cTn id="29" dur="500"/>
                                        <p:tgtEl>
                                          <p:spTgt spid="505"/>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510"/>
                                        </p:tgtEl>
                                        <p:attrNameLst>
                                          <p:attrName>style.visibility</p:attrName>
                                        </p:attrNameLst>
                                      </p:cBhvr>
                                      <p:to>
                                        <p:strVal val="visible"/>
                                      </p:to>
                                    </p:set>
                                    <p:animEffect transition="in" filter="fade">
                                      <p:cBhvr>
                                        <p:cTn id="32" dur="500"/>
                                        <p:tgtEl>
                                          <p:spTgt spid="510"/>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511">
                                            <p:txEl>
                                              <p:pRg st="0" end="0"/>
                                            </p:txEl>
                                          </p:spTgt>
                                        </p:tgtEl>
                                        <p:attrNameLst>
                                          <p:attrName>style.visibility</p:attrName>
                                        </p:attrNameLst>
                                      </p:cBhvr>
                                      <p:to>
                                        <p:strVal val="visible"/>
                                      </p:to>
                                    </p:set>
                                    <p:animEffect transition="in" filter="fade">
                                      <p:cBhvr>
                                        <p:cTn id="35" dur="500"/>
                                        <p:tgtEl>
                                          <p:spTgt spid="511">
                                            <p:txEl>
                                              <p:pRg st="0" end="0"/>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512"/>
                                        </p:tgtEl>
                                        <p:attrNameLst>
                                          <p:attrName>style.visibility</p:attrName>
                                        </p:attrNameLst>
                                      </p:cBhvr>
                                      <p:to>
                                        <p:strVal val="visible"/>
                                      </p:to>
                                    </p:set>
                                    <p:animEffect transition="in" filter="fade">
                                      <p:cBhvr>
                                        <p:cTn id="40" dur="500"/>
                                        <p:tgtEl>
                                          <p:spTgt spid="512"/>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513"/>
                                        </p:tgtEl>
                                        <p:attrNameLst>
                                          <p:attrName>style.visibility</p:attrName>
                                        </p:attrNameLst>
                                      </p:cBhvr>
                                      <p:to>
                                        <p:strVal val="visible"/>
                                      </p:to>
                                    </p:set>
                                    <p:animEffect transition="in" filter="fade">
                                      <p:cBhvr>
                                        <p:cTn id="43" dur="500"/>
                                        <p:tgtEl>
                                          <p:spTgt spid="513"/>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514">
                                            <p:txEl>
                                              <p:pRg st="0" end="0"/>
                                            </p:txEl>
                                          </p:spTgt>
                                        </p:tgtEl>
                                        <p:attrNameLst>
                                          <p:attrName>style.visibility</p:attrName>
                                        </p:attrNameLst>
                                      </p:cBhvr>
                                      <p:to>
                                        <p:strVal val="visible"/>
                                      </p:to>
                                    </p:set>
                                    <p:animEffect transition="in" filter="fade">
                                      <p:cBhvr>
                                        <p:cTn id="46" dur="500"/>
                                        <p:tgtEl>
                                          <p:spTgt spid="51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2" grpId="0"/>
      <p:bldP spid="503" grpId="0"/>
      <p:bldP spid="504" grpId="0"/>
      <p:bldP spid="505" grpId="0"/>
      <p:bldP spid="506" grpId="0" build="p"/>
      <p:bldP spid="507" grpId="0" build="p"/>
      <p:bldP spid="509" grpId="0"/>
      <p:bldP spid="510" grpId="0"/>
      <p:bldP spid="511" grpId="0" build="p"/>
      <p:bldP spid="512" grpId="0"/>
      <p:bldP spid="513" grpId="0"/>
      <p:bldP spid="514"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680"/>
        <p:cNvGrpSpPr/>
        <p:nvPr/>
      </p:nvGrpSpPr>
      <p:grpSpPr>
        <a:xfrm>
          <a:off x="0" y="0"/>
          <a:ext cx="0" cy="0"/>
          <a:chOff x="0" y="0"/>
          <a:chExt cx="0" cy="0"/>
        </a:xfrm>
      </p:grpSpPr>
      <p:sp>
        <p:nvSpPr>
          <p:cNvPr id="681" name="Google Shape;681;p88"/>
          <p:cNvSpPr txBox="1">
            <a:spLocks noGrp="1"/>
          </p:cNvSpPr>
          <p:nvPr>
            <p:ph type="title"/>
          </p:nvPr>
        </p:nvSpPr>
        <p:spPr>
          <a:xfrm>
            <a:off x="805050" y="1213180"/>
            <a:ext cx="7533900" cy="14625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ru-RU" sz="3200" dirty="0"/>
              <a:t>В ходе проведенного анализа англоязычных </a:t>
            </a:r>
            <a:r>
              <a:rPr lang="ru-RU" sz="3200" dirty="0" err="1"/>
              <a:t>медиатекстов</a:t>
            </a:r>
            <a:r>
              <a:rPr lang="ru-RU" sz="3200" dirty="0"/>
              <a:t> экологической тематики выявлена языковая специфика структурной организации исследуемых текстов.</a:t>
            </a:r>
            <a:endParaRPr sz="3200" dirty="0"/>
          </a:p>
        </p:txBody>
      </p:sp>
      <p:cxnSp>
        <p:nvCxnSpPr>
          <p:cNvPr id="682" name="Google Shape;682;p88"/>
          <p:cNvCxnSpPr/>
          <p:nvPr/>
        </p:nvCxnSpPr>
        <p:spPr>
          <a:xfrm>
            <a:off x="2778255" y="3930319"/>
            <a:ext cx="3472500" cy="0"/>
          </a:xfrm>
          <a:prstGeom prst="straightConnector1">
            <a:avLst/>
          </a:prstGeom>
          <a:noFill/>
          <a:ln w="19050" cap="flat" cmpd="sng">
            <a:solidFill>
              <a:schemeClr val="dk2"/>
            </a:solidFill>
            <a:prstDash val="solid"/>
            <a:round/>
            <a:headEnd type="none" w="med" len="med"/>
            <a:tailEnd type="none" w="med" len="med"/>
          </a:ln>
        </p:spPr>
      </p:cxnSp>
    </p:spTree>
  </p:cSld>
  <p:clrMapOvr>
    <a:masterClrMapping/>
  </p:clrMapOvr>
</p:sld>
</file>

<file path=ppt/theme/theme1.xml><?xml version="1.0" encoding="utf-8"?>
<a:theme xmlns:a="http://schemas.openxmlformats.org/drawingml/2006/main" name="Minimalist Grayscale Pitch Deck XL by Slidesgo">
  <a:themeElements>
    <a:clrScheme name="Simple Light">
      <a:dk1>
        <a:srgbClr val="383838"/>
      </a:dk1>
      <a:lt1>
        <a:srgbClr val="EEEEEE"/>
      </a:lt1>
      <a:dk2>
        <a:srgbClr val="DBDBDB"/>
      </a:dk2>
      <a:lt2>
        <a:srgbClr val="929292"/>
      </a:lt2>
      <a:accent1>
        <a:srgbClr val="383838"/>
      </a:accent1>
      <a:accent2>
        <a:srgbClr val="383838"/>
      </a:accent2>
      <a:accent3>
        <a:srgbClr val="383838"/>
      </a:accent3>
      <a:accent4>
        <a:srgbClr val="383838"/>
      </a:accent4>
      <a:accent5>
        <a:srgbClr val="FFFFFF"/>
      </a:accent5>
      <a:accent6>
        <a:srgbClr val="FFFFFF"/>
      </a:accent6>
      <a:hlink>
        <a:srgbClr val="383838"/>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661</TotalTime>
  <Words>1337</Words>
  <Application>Microsoft Office PowerPoint</Application>
  <PresentationFormat>Экран (16:9)</PresentationFormat>
  <Paragraphs>113</Paragraphs>
  <Slides>21</Slides>
  <Notes>21</Notes>
  <HiddenSlides>0</HiddenSlides>
  <MMClips>0</MMClips>
  <ScaleCrop>false</ScaleCrop>
  <HeadingPairs>
    <vt:vector size="6" baseType="variant">
      <vt:variant>
        <vt:lpstr>Использованные шрифты</vt:lpstr>
      </vt:variant>
      <vt:variant>
        <vt:i4>8</vt:i4>
      </vt:variant>
      <vt:variant>
        <vt:lpstr>Тема</vt:lpstr>
      </vt:variant>
      <vt:variant>
        <vt:i4>1</vt:i4>
      </vt:variant>
      <vt:variant>
        <vt:lpstr>Заголовки слайдов</vt:lpstr>
      </vt:variant>
      <vt:variant>
        <vt:i4>21</vt:i4>
      </vt:variant>
    </vt:vector>
  </HeadingPairs>
  <TitlesOfParts>
    <vt:vector size="30" baseType="lpstr">
      <vt:lpstr>Yu Gothic Medium</vt:lpstr>
      <vt:lpstr>Calibri</vt:lpstr>
      <vt:lpstr>Julius Sans One</vt:lpstr>
      <vt:lpstr>Questrial</vt:lpstr>
      <vt:lpstr>Montserrat</vt:lpstr>
      <vt:lpstr>Times New Roman</vt:lpstr>
      <vt:lpstr>Arial</vt:lpstr>
      <vt:lpstr>Didact Gothic</vt:lpstr>
      <vt:lpstr>Minimalist Grayscale Pitch Deck XL by Slidesgo</vt:lpstr>
      <vt:lpstr>КОМПОЗИЦИОННЫЕ ХАРАКТЕРИСТИКИ МЕДИАТЕКСТОВ ПО ЭКОЛОГИЧЕСКОЙ ПРОБЛЕМАТИКЕ  (НА МАТЕРИАЛЕ АНГЛИЙСКОГО ЯЗЫКА)</vt:lpstr>
      <vt:lpstr>Цель исследования:</vt:lpstr>
      <vt:lpstr>Функционирование языка в медиатекстах</vt:lpstr>
      <vt:lpstr>Актуальность исследования</vt:lpstr>
      <vt:lpstr>Задачи:</vt:lpstr>
      <vt:lpstr>Материал исследования:</vt:lpstr>
      <vt:lpstr>Теоретическая значимость работы:</vt:lpstr>
      <vt:lpstr>Презентация PowerPoint</vt:lpstr>
      <vt:lpstr>Особенности аналитической статьи</vt:lpstr>
      <vt:lpstr>В ходе исследования установлено, что развертывание глобальной темы «Экология» в аналитических медиатекстах осуществляется с помощью определенного набора композиционно-тематических блоков (КТБ). </vt:lpstr>
      <vt:lpstr>В набор таких КТБ входят следующие:</vt:lpstr>
      <vt:lpstr>Глаголы в видовременных формах Present Perfect и  Past Indefinite</vt:lpstr>
      <vt:lpstr>The new investment announced on Monday is likely to result in the energy solution expanded to leisure center across the country over the next two years. ‘Новые инвестиции, о которых было объявлено в понедельник, вероятно, приведут к тому, что в течение следующих двух лет это энергетическое решение будет распространено на развлекательные центры по всей стране’</vt:lpstr>
      <vt:lpstr>Коннекторы с противительным значением</vt:lpstr>
      <vt:lpstr>Guardian research last year revealed England had lost almost 400 swimming pools since 2010, with parts of the country with the greatest health needs losing out the most. ‘Исследование издания Guardian, проведенное в прошлом году, показало, что с 2010 года Англия лишилась почти 400 плавательных бассейнов, причем больше всего пострадали районы страны с наиболее высокими потребностями в здравоохранении’</vt:lpstr>
      <vt:lpstr>Обобщающие конструкции</vt:lpstr>
      <vt:lpstr>Проблемы в экономике:</vt:lpstr>
      <vt:lpstr>Языковые средства актуализации КТБ «Вывод по теме»</vt:lpstr>
      <vt:lpstr>This is yet another of those massive neglected issues, any one of which could be fatal to peace and prosperity on a habitable planet. Somehow, we need to recover our focus. ‘Это еще одна из тех огромных игнорируемых проблем, любая из которых может оказаться фатальной для мира и процветания на обитаемой планете. Каким-то образом нам необходимо восстановить фокус. внимания’</vt:lpstr>
      <vt:lpstr>02</vt:lpstr>
      <vt:lpstr>В ходе проведенного анализа англоязычных медиатекстов экологической тематики выявлена языковая специфика структурной организации исследуемых текстов.</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КОМПОЗИЦИОННЫЕ ХАРАКТЕРИСТИКИ МЕДИАТЕКСТОВ ПО ЭКОЛОГИЧЕСКОЙ ПРОБЛЕМАТИКЕ (НА МАТЕРИАЛЕ АНГЛИЙСКОГО ЯЗЫКА)</dc:title>
  <dc:creator>Lika</dc:creator>
  <cp:lastModifiedBy>L. A.</cp:lastModifiedBy>
  <cp:revision>35</cp:revision>
  <dcterms:modified xsi:type="dcterms:W3CDTF">2024-06-10T17:10:29Z</dcterms:modified>
</cp:coreProperties>
</file>