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B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A76615-14BF-429C-B384-F699E9D782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64E88A0-CDF3-42CF-A0A9-E922C79CF4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FEED28-5D2A-4AA9-A0FE-52271B69E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C0F910-9BC1-46E2-8EE1-5FA9817C0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1B6760-908C-4902-8D3D-8FB22CA01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85417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691CF2-45CE-4E5F-A31F-08BC583D4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45CA5B-2143-453B-B1B3-468C80A31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99A968-B201-40BA-B490-5E378B7CE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8914B8-B6DE-44EA-8C3C-E262B38ED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7BB43D-ED30-463F-A8C9-1E9E3C33B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96361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EE5C8-F25E-49E0-B032-838FAD776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B292D2-89DB-492C-ABC0-FF1000B60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42CB31-64B6-405E-A9B9-40D9DD102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7CBEAD-7D45-4606-8A30-5B8690DC6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CA080A-6D34-462D-86DC-1888CE23B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713161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61A7-35DC-4E15-B591-695B833A2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481910-6B20-4CD0-90F2-7BADD501A0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07AE856-56EF-4DCE-BB48-415B144143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3DFC27F-0D8C-4A09-9496-8D4586110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E28833-5275-412F-B43E-2EFC7063E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B64F7C8-A061-4D69-AAF5-C11A854E4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21088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11CE0E-DC60-49D4-96E4-0B880F282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CEADA8-EB7B-4854-A629-A8659F9C8F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0558936-F118-4A0B-B149-3E5D36334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F4003C4-20B3-43EF-9472-3FE5487CC6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F97973D-F317-4444-A863-5C4C035059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6A41AD3-7D81-4ECC-9276-E45ED11C7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4CAB426-6E43-44A3-AC01-71244E29B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7C4BD15-E09F-4279-9D6B-86E4BE44E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971665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88F06C-E9F9-436A-8D30-60A5ED01A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7AD859C-CA22-4166-9A95-BE75B9501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642A51D-D7C1-4CE4-A634-0B0EFA455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56BE1F6-8043-41FC-98C5-7AA98E69B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730592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C1CC2FC-86AD-4A34-A195-463064BDC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E995B1E-5D97-4F0C-B0AA-B04876C8E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9CE9244-1E58-4581-B087-B7466A881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138266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D87B2F-8006-4A01-84B9-90771F801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00418D-30C0-40E4-BBA6-2445ADB72B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382A50F-1B37-42D3-A10F-B72359E164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DB62EF4-DBBC-4156-AF86-43B781658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238BE99-41D8-4381-A0A9-815AA8C53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45E54EE-2DE7-4BF7-8458-9CFED7724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4079902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F6429E-3DDA-45F2-8D4C-E14D2F543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320A77F-0D1D-4B61-9755-DEA6836533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BY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4F1295A-E451-4A95-968B-9F64FE22A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1CA3B3A-37C4-41C3-97BE-1D94A3349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95426EA-12C8-42D2-9C83-B8BBFB70A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58AC398-624B-4C55-BECA-8017DE3CC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2071959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EE7BDB-E09F-4B8B-873C-B9DE92705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EDE39E7-9E4C-46E9-8D8F-20693F14E1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DFEB88-C826-41EB-888E-253F17030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0373D6-354C-4481-BC43-0DAD456B4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396301-F171-4EB1-BA4E-A7A68C996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152673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B2904DE-C26E-44C9-8696-D5B7A2A24A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295E3E8-E572-4E88-8A6C-7AFEF2DC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13B99B-705F-448F-8823-C78D907DD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7F0D88-02DC-46D5-8ED3-B1170C110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A78DFE-77FF-4C0C-B1F7-7226078C3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3675892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CE43CD-3489-4740-8DF2-476B6BEF3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BY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35BF0D-67EC-4A0B-87AE-9A380501B0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BY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29AEA4E-A1AD-44CB-96E7-3D95C692DC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8E298-052B-4307-89B1-16F069963FA0}" type="datetimeFigureOut">
              <a:rPr lang="ru-BY" smtClean="0"/>
              <a:t>17.06.2023</a:t>
            </a:fld>
            <a:endParaRPr lang="ru-BY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E4A363-ACB3-4953-B079-C7324AFCF1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BY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5D9D01-50BB-4F6F-90E3-99B6D24215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E53EB-6A52-45FF-B4E9-BC06E4D4077B}" type="slidenum">
              <a:rPr lang="ru-BY" smtClean="0"/>
              <a:t>‹#›</a:t>
            </a:fld>
            <a:endParaRPr lang="ru-BY"/>
          </a:p>
        </p:txBody>
      </p:sp>
    </p:spTree>
    <p:extLst>
      <p:ext uri="{BB962C8B-B14F-4D97-AF65-F5344CB8AC3E}">
        <p14:creationId xmlns:p14="http://schemas.microsoft.com/office/powerpoint/2010/main" val="142593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B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2DCF4A4-2F0F-45B2-B7FF-5CAB21087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74" y="0"/>
            <a:ext cx="4938265" cy="689320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909EE73-DAE0-4A62-BCF7-6A01C394EE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082" y="0"/>
            <a:ext cx="48738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243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DB466D-098D-411B-A504-0EA60D8DB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91326" y="856349"/>
            <a:ext cx="6858001" cy="51453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A30B14-2DE8-4EAC-8E64-B208C03D0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84436" y="856351"/>
            <a:ext cx="6858001" cy="514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690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20B4050-9C58-485E-B02A-639FB1AB76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4071" y="856350"/>
            <a:ext cx="6858002" cy="5145301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6D4A0D0-978F-4AB8-AF5F-B4DBBDD918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08071" y="856350"/>
            <a:ext cx="6858003" cy="514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201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Бельченко</dc:creator>
  <cp:lastModifiedBy>Екатерина Бельченко</cp:lastModifiedBy>
  <cp:revision>1</cp:revision>
  <dcterms:created xsi:type="dcterms:W3CDTF">2023-06-17T13:18:15Z</dcterms:created>
  <dcterms:modified xsi:type="dcterms:W3CDTF">2023-06-17T13:18:23Z</dcterms:modified>
</cp:coreProperties>
</file>