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63" r:id="rId5"/>
    <p:sldId id="264" r:id="rId6"/>
    <p:sldId id="257" r:id="rId7"/>
    <p:sldId id="260" r:id="rId8"/>
    <p:sldId id="259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a Keltseva" userId="3c8a91ae5c8a220f" providerId="LiveId" clId="{071A2838-78CA-4A66-A5B9-F45E87F8DF72}"/>
    <pc:docChg chg="modSld">
      <pc:chgData name="Alisa Keltseva" userId="3c8a91ae5c8a220f" providerId="LiveId" clId="{071A2838-78CA-4A66-A5B9-F45E87F8DF72}" dt="2023-07-07T18:27:36.224" v="6"/>
      <pc:docMkLst>
        <pc:docMk/>
      </pc:docMkLst>
      <pc:sldChg chg="modTransition">
        <pc:chgData name="Alisa Keltseva" userId="3c8a91ae5c8a220f" providerId="LiveId" clId="{071A2838-78CA-4A66-A5B9-F45E87F8DF72}" dt="2023-07-07T18:27:29.373" v="3"/>
        <pc:sldMkLst>
          <pc:docMk/>
          <pc:sldMk cId="399744168" sldId="257"/>
        </pc:sldMkLst>
      </pc:sldChg>
      <pc:sldChg chg="modTransition">
        <pc:chgData name="Alisa Keltseva" userId="3c8a91ae5c8a220f" providerId="LiveId" clId="{071A2838-78CA-4A66-A5B9-F45E87F8DF72}" dt="2023-07-07T18:27:18.036" v="0"/>
        <pc:sldMkLst>
          <pc:docMk/>
          <pc:sldMk cId="1257755502" sldId="258"/>
        </pc:sldMkLst>
      </pc:sldChg>
      <pc:sldChg chg="modTransition">
        <pc:chgData name="Alisa Keltseva" userId="3c8a91ae5c8a220f" providerId="LiveId" clId="{071A2838-78CA-4A66-A5B9-F45E87F8DF72}" dt="2023-07-07T18:27:34.550" v="5"/>
        <pc:sldMkLst>
          <pc:docMk/>
          <pc:sldMk cId="3819023331" sldId="259"/>
        </pc:sldMkLst>
      </pc:sldChg>
      <pc:sldChg chg="modTransition">
        <pc:chgData name="Alisa Keltseva" userId="3c8a91ae5c8a220f" providerId="LiveId" clId="{071A2838-78CA-4A66-A5B9-F45E87F8DF72}" dt="2023-07-07T18:27:31.227" v="4"/>
        <pc:sldMkLst>
          <pc:docMk/>
          <pc:sldMk cId="1361443837" sldId="260"/>
        </pc:sldMkLst>
      </pc:sldChg>
      <pc:sldChg chg="modTransition">
        <pc:chgData name="Alisa Keltseva" userId="3c8a91ae5c8a220f" providerId="LiveId" clId="{071A2838-78CA-4A66-A5B9-F45E87F8DF72}" dt="2023-07-07T18:27:21.160" v="1"/>
        <pc:sldMkLst>
          <pc:docMk/>
          <pc:sldMk cId="1737488266" sldId="261"/>
        </pc:sldMkLst>
      </pc:sldChg>
      <pc:sldChg chg="modTransition">
        <pc:chgData name="Alisa Keltseva" userId="3c8a91ae5c8a220f" providerId="LiveId" clId="{071A2838-78CA-4A66-A5B9-F45E87F8DF72}" dt="2023-07-07T18:27:36.224" v="6"/>
        <pc:sldMkLst>
          <pc:docMk/>
          <pc:sldMk cId="1675910142" sldId="262"/>
        </pc:sldMkLst>
      </pc:sldChg>
      <pc:sldChg chg="modTransition">
        <pc:chgData name="Alisa Keltseva" userId="3c8a91ae5c8a220f" providerId="LiveId" clId="{071A2838-78CA-4A66-A5B9-F45E87F8DF72}" dt="2023-07-07T18:27:26.132" v="2"/>
        <pc:sldMkLst>
          <pc:docMk/>
          <pc:sldMk cId="3393682352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8837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485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1106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558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08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0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800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5779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05124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56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532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CD0AC9-5101-40BF-A234-C29CEC0A4626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CEBA9C7-2524-4795-95BE-64D072C007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75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6.png"/><Relationship Id="rId4" Type="http://schemas.openxmlformats.org/officeDocument/2006/relationships/hyperlink" Target="https://www.youtube.com/channel/UC3292WC_zTsT3Dwx5aakSS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3.mov"/><Relationship Id="rId7" Type="http://schemas.openxmlformats.org/officeDocument/2006/relationships/image" Target="../media/image8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3.mo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ov"/><Relationship Id="rId1" Type="http://schemas.microsoft.com/office/2007/relationships/media" Target="../media/media4.mov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0D54D8-F760-3ACB-5C98-6D4E23E24F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Портфолио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72F0A30-FB9F-C4B2-895A-DB82D291D8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err="1"/>
              <a:t>Кельцева</a:t>
            </a:r>
            <a:r>
              <a:rPr lang="ru-RU" dirty="0"/>
              <a:t> Алиса Сергеевна</a:t>
            </a:r>
          </a:p>
        </p:txBody>
      </p:sp>
    </p:spTree>
    <p:extLst>
      <p:ext uri="{BB962C8B-B14F-4D97-AF65-F5344CB8AC3E}">
        <p14:creationId xmlns:p14="http://schemas.microsoft.com/office/powerpoint/2010/main" val="435554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7A1DC2-EE63-3EB6-A4B0-C2D922ECF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04663"/>
            <a:ext cx="10058400" cy="1371600"/>
          </a:xfrm>
        </p:spPr>
        <p:txBody>
          <a:bodyPr/>
          <a:lstStyle/>
          <a:p>
            <a:r>
              <a:rPr lang="ru-RU" dirty="0"/>
              <a:t>Академическая успеваемость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984A7A-4C9E-A080-4883-5FF9AA1E6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5887" y="1644377"/>
            <a:ext cx="5880652" cy="1107219"/>
          </a:xfrm>
        </p:spPr>
        <p:txBody>
          <a:bodyPr/>
          <a:lstStyle/>
          <a:p>
            <a:r>
              <a:rPr lang="ru-RU" dirty="0"/>
              <a:t>Я хорошо закончила одну из лучших школ России, сдала ЕГЭ на высокие баллы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337EC8-AE2C-B247-2D17-04F9DE663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603" y="1255887"/>
            <a:ext cx="3588194" cy="52974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25772BA-7044-6ED3-57CC-873C425D87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49" y="2555530"/>
            <a:ext cx="4847585" cy="288162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E9FB940-3BD4-0D31-5F98-423C38F215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651" y="4069080"/>
            <a:ext cx="4180479" cy="241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75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90C187-E323-4FB8-38C6-CF3F143D6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669" y="394115"/>
            <a:ext cx="10058400" cy="1371600"/>
          </a:xfrm>
        </p:spPr>
        <p:txBody>
          <a:bodyPr/>
          <a:lstStyle/>
          <a:p>
            <a:r>
              <a:rPr lang="ru-RU" dirty="0"/>
              <a:t>Индивидуальный проект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EB4181-A01E-A148-F43D-4FFF05C2FC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174" y="1884458"/>
            <a:ext cx="3366052" cy="4330947"/>
          </a:xfrm>
        </p:spPr>
        <p:txBody>
          <a:bodyPr/>
          <a:lstStyle/>
          <a:p>
            <a:r>
              <a:rPr lang="ru-RU" dirty="0"/>
              <a:t>В ходе обучения в Лицее НИУ ВШЭ мне доводилось создавать медиа-проект в технике </a:t>
            </a:r>
            <a:r>
              <a:rPr lang="en-GB" dirty="0"/>
              <a:t>stop-motion</a:t>
            </a:r>
            <a:r>
              <a:rPr lang="ru-RU" dirty="0"/>
              <a:t>. С полной версией можно ознакомиться на платформе </a:t>
            </a:r>
            <a:r>
              <a:rPr lang="en-GB" dirty="0"/>
              <a:t>YouTube </a:t>
            </a:r>
            <a:r>
              <a:rPr lang="ru-RU" dirty="0"/>
              <a:t>по ссылке: </a:t>
            </a:r>
            <a:r>
              <a:rPr lang="de-DE" dirty="0" err="1">
                <a:hlinkClick r:id="rId4"/>
              </a:rPr>
              <a:t>PhysicSM</a:t>
            </a:r>
            <a:r>
              <a:rPr lang="de-DE" dirty="0">
                <a:hlinkClick r:id="rId4"/>
              </a:rPr>
              <a:t> </a:t>
            </a:r>
            <a:r>
              <a:rPr lang="de-DE" dirty="0" err="1">
                <a:hlinkClick r:id="rId4"/>
              </a:rPr>
              <a:t>for</a:t>
            </a:r>
            <a:r>
              <a:rPr lang="de-DE" dirty="0">
                <a:hlinkClick r:id="rId4"/>
              </a:rPr>
              <a:t> </a:t>
            </a:r>
            <a:r>
              <a:rPr lang="de-DE" dirty="0" err="1">
                <a:hlinkClick r:id="rId4"/>
              </a:rPr>
              <a:t>Novices</a:t>
            </a:r>
            <a:r>
              <a:rPr lang="de-DE" dirty="0">
                <a:hlinkClick r:id="rId4"/>
              </a:rPr>
              <a:t> - YouTube</a:t>
            </a:r>
            <a:endParaRPr lang="ru-RU" dirty="0"/>
          </a:p>
        </p:txBody>
      </p:sp>
      <p:pic>
        <p:nvPicPr>
          <p:cNvPr id="4" name="зеленый фон">
            <a:hlinkClick r:id="" action="ppaction://media"/>
            <a:extLst>
              <a:ext uri="{FF2B5EF4-FFF2-40B4-BE49-F238E27FC236}">
                <a16:creationId xmlns:a16="http://schemas.microsoft.com/office/drawing/2014/main" id="{EADA651B-7458-1F29-7640-A33C1E5048C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21063" y="1884458"/>
            <a:ext cx="6651426" cy="3741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8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уха">
            <a:hlinkClick r:id="" action="ppaction://media"/>
            <a:extLst>
              <a:ext uri="{FF2B5EF4-FFF2-40B4-BE49-F238E27FC236}">
                <a16:creationId xmlns:a16="http://schemas.microsoft.com/office/drawing/2014/main" id="{88FBA7B2-2297-1ED2-9E8F-73EAF8FB52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81769" y="672695"/>
            <a:ext cx="5604933" cy="3152775"/>
          </a:xfrm>
          <a:prstGeom prst="rect">
            <a:avLst/>
          </a:prstGeom>
        </p:spPr>
      </p:pic>
      <p:pic>
        <p:nvPicPr>
          <p:cNvPr id="5" name="апельсин">
            <a:hlinkClick r:id="" action="ppaction://media"/>
            <a:extLst>
              <a:ext uri="{FF2B5EF4-FFF2-40B4-BE49-F238E27FC236}">
                <a16:creationId xmlns:a16="http://schemas.microsoft.com/office/drawing/2014/main" id="{093EB5D6-3FE9-A631-9EEA-4CE4E536CFC1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5298" y="2249083"/>
            <a:ext cx="5604931" cy="3152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4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1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9866E64-533A-84A8-F8D2-A3B9589288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44" t="12009" r="46099"/>
          <a:stretch/>
        </p:blipFill>
        <p:spPr>
          <a:xfrm>
            <a:off x="8350461" y="508000"/>
            <a:ext cx="2629188" cy="5943286"/>
          </a:xfrm>
          <a:prstGeom prst="rect">
            <a:avLst/>
          </a:prstGeom>
        </p:spPr>
      </p:pic>
      <p:pic>
        <p:nvPicPr>
          <p:cNvPr id="5" name="апельсин1">
            <a:hlinkClick r:id="" action="ppaction://media"/>
            <a:extLst>
              <a:ext uri="{FF2B5EF4-FFF2-40B4-BE49-F238E27FC236}">
                <a16:creationId xmlns:a16="http://schemas.microsoft.com/office/drawing/2014/main" id="{E972D210-85ED-96D8-B081-23BD4D28966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5059" y="1389076"/>
            <a:ext cx="7253064" cy="407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82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D71A08-4554-AA72-AFC0-F41F35F3B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9394" y="251464"/>
            <a:ext cx="10058400" cy="1101253"/>
          </a:xfrm>
        </p:spPr>
        <p:txBody>
          <a:bodyPr/>
          <a:lstStyle/>
          <a:p>
            <a:r>
              <a:rPr lang="ru-RU" dirty="0"/>
              <a:t>Социальная деятельность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2B404FE-3D93-8E01-D8FE-4AAC01ABF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5354" y="1190709"/>
            <a:ext cx="5028819" cy="3931920"/>
          </a:xfrm>
        </p:spPr>
        <p:txBody>
          <a:bodyPr/>
          <a:lstStyle/>
          <a:p>
            <a:r>
              <a:rPr lang="ru-RU" dirty="0"/>
              <a:t>Я занимаюсь волонтерством, стараюсь вести активный образ жизни как в так и за пределами своего учебного заведения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419DC6-EA5C-7714-2465-75FD9A7736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2"/>
          <a:stretch/>
        </p:blipFill>
        <p:spPr>
          <a:xfrm>
            <a:off x="423857" y="2735247"/>
            <a:ext cx="3971576" cy="318052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3642C6F-DF6A-F4E0-2543-0206855A86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854" y="1164129"/>
            <a:ext cx="6378289" cy="458937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242BE0C-F535-CC4C-FC16-F2BE8EC6FF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622" y="2188595"/>
            <a:ext cx="2851443" cy="427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44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4B262D1-6F61-DC3D-7FEE-21ECE08F4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98" y="1667287"/>
            <a:ext cx="6848061" cy="47409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6E6CA93-DDE6-5B35-A961-8C95E940B8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1" t="38406" r="2061"/>
          <a:stretch/>
        </p:blipFill>
        <p:spPr>
          <a:xfrm>
            <a:off x="6287844" y="151841"/>
            <a:ext cx="2899533" cy="317501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FF17C1-D20B-E605-DE18-3D5BA634B88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2" t="8115" r="20576" b="24855"/>
          <a:stretch/>
        </p:blipFill>
        <p:spPr>
          <a:xfrm>
            <a:off x="8504580" y="1739347"/>
            <a:ext cx="3220280" cy="459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44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02EC84-E0F5-D8D9-915F-483CC18AA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57940" y="208721"/>
            <a:ext cx="10058400" cy="1371600"/>
          </a:xfrm>
        </p:spPr>
        <p:txBody>
          <a:bodyPr/>
          <a:lstStyle/>
          <a:p>
            <a:pPr algn="ctr"/>
            <a:r>
              <a:rPr lang="ru-RU" dirty="0"/>
              <a:t>Хобби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3111F4-9ACE-ED65-6DF6-48AB481BC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390" y="1227068"/>
            <a:ext cx="7788965" cy="166553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400" dirty="0"/>
              <a:t>Занимаюсь рукоделие во всех его проявлениях, пробовала множество вариантов. Из фаворитов – вязание, вышивка, плетение </a:t>
            </a:r>
            <a:r>
              <a:rPr lang="ru-RU" sz="2400" dirty="0" err="1"/>
              <a:t>фенеечек</a:t>
            </a:r>
            <a:r>
              <a:rPr lang="ru-RU" sz="2400" dirty="0"/>
              <a:t>, фотография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6E39873-232C-A8D1-D5A8-CBEA202215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98" t="5806" r="13745" b="2903"/>
          <a:stretch/>
        </p:blipFill>
        <p:spPr>
          <a:xfrm>
            <a:off x="8656987" y="616225"/>
            <a:ext cx="3289853" cy="56255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0D884E5-18AE-AE6E-DE41-11119F2C7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581" y="2417810"/>
            <a:ext cx="3987246" cy="298628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88314E7-A470-4955-D9AF-8F0D401E28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60" y="2892604"/>
            <a:ext cx="3805976" cy="285448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11EB7E1-271A-DFAE-F529-80DC539BB38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7" t="24783" r="30931" b="28985"/>
          <a:stretch/>
        </p:blipFill>
        <p:spPr>
          <a:xfrm>
            <a:off x="3055881" y="3278840"/>
            <a:ext cx="2514761" cy="317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023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802E756-E97B-CE65-2788-16F4938349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8191" y="833892"/>
            <a:ext cx="5360299" cy="2078273"/>
          </a:xfrm>
        </p:spPr>
        <p:txBody>
          <a:bodyPr/>
          <a:lstStyle/>
          <a:p>
            <a:r>
              <a:rPr lang="ru-RU" dirty="0"/>
              <a:t>Со сделанными мною фотографиями можно ознакомиться здесь: </a:t>
            </a:r>
            <a:r>
              <a:rPr lang="de-DE" dirty="0"/>
              <a:t>https://disk.yandex.ru/d/yBGgyE28qqGpxQ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51188A-B61C-3E72-EF5C-2CF8F8DA5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46" y="324015"/>
            <a:ext cx="4744279" cy="35582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4C57C04-1A94-34BE-960C-2C194F0A1C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107" y="3104986"/>
            <a:ext cx="4571999" cy="342899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0E51BBC-9148-C1BF-23A6-ED2EDC9D5AB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94" r="22754" b="3324"/>
          <a:stretch/>
        </p:blipFill>
        <p:spPr>
          <a:xfrm>
            <a:off x="6324190" y="2064358"/>
            <a:ext cx="4933533" cy="433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10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0</TotalTime>
  <Words>115</Words>
  <Application>Microsoft Office PowerPoint</Application>
  <PresentationFormat>Широкоэкранный</PresentationFormat>
  <Paragraphs>11</Paragraphs>
  <Slides>9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Garamond</vt:lpstr>
      <vt:lpstr>Wingdings</vt:lpstr>
      <vt:lpstr>Савон</vt:lpstr>
      <vt:lpstr>Портфолио</vt:lpstr>
      <vt:lpstr>Академическая успеваемость</vt:lpstr>
      <vt:lpstr>Индивидуальный проект</vt:lpstr>
      <vt:lpstr>Презентация PowerPoint</vt:lpstr>
      <vt:lpstr>Презентация PowerPoint</vt:lpstr>
      <vt:lpstr>Социальная деятельность</vt:lpstr>
      <vt:lpstr>Презентация PowerPoint</vt:lpstr>
      <vt:lpstr>Хобби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</dc:title>
  <dc:creator>Alisa Keltseva</dc:creator>
  <cp:lastModifiedBy>Alisa Keltseva</cp:lastModifiedBy>
  <cp:revision>1</cp:revision>
  <dcterms:created xsi:type="dcterms:W3CDTF">2023-07-07T16:30:48Z</dcterms:created>
  <dcterms:modified xsi:type="dcterms:W3CDTF">2023-07-07T18:45:33Z</dcterms:modified>
</cp:coreProperties>
</file>