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9"/>
  </p:notesMasterIdLst>
  <p:sldIdLst>
    <p:sldId id="428" r:id="rId2"/>
    <p:sldId id="497" r:id="rId3"/>
    <p:sldId id="498" r:id="rId4"/>
    <p:sldId id="496" r:id="rId5"/>
    <p:sldId id="499" r:id="rId6"/>
    <p:sldId id="495" r:id="rId7"/>
    <p:sldId id="491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438" userDrawn="1">
          <p15:clr>
            <a:srgbClr val="A4A3A4"/>
          </p15:clr>
        </p15:guide>
        <p15:guide id="3" pos="7242" userDrawn="1">
          <p15:clr>
            <a:srgbClr val="A4A3A4"/>
          </p15:clr>
        </p15:guide>
        <p15:guide id="4" orient="horz" pos="3974" userDrawn="1">
          <p15:clr>
            <a:srgbClr val="A4A3A4"/>
          </p15:clr>
        </p15:guide>
        <p15:guide id="5" pos="2706" userDrawn="1">
          <p15:clr>
            <a:srgbClr val="A4A3A4"/>
          </p15:clr>
        </p15:guide>
        <p15:guide id="6" pos="3182" userDrawn="1">
          <p15:clr>
            <a:srgbClr val="A4A3A4"/>
          </p15:clr>
        </p15:guide>
        <p15:guide id="7" orient="horz" pos="913" userDrawn="1">
          <p15:clr>
            <a:srgbClr val="A4A3A4"/>
          </p15:clr>
        </p15:guide>
        <p15:guide id="8" pos="2298" userDrawn="1">
          <p15:clr>
            <a:srgbClr val="A4A3A4"/>
          </p15:clr>
        </p15:guide>
        <p15:guide id="9" orient="horz" pos="414" userDrawn="1">
          <p15:clr>
            <a:srgbClr val="A4A3A4"/>
          </p15:clr>
        </p15:guide>
        <p15:guide id="10" orient="horz" pos="3158" userDrawn="1">
          <p15:clr>
            <a:srgbClr val="A4A3A4"/>
          </p15:clr>
        </p15:guide>
        <p15:guide id="11" pos="36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0000"/>
    <a:srgbClr val="300000"/>
    <a:srgbClr val="080000"/>
    <a:srgbClr val="005893"/>
    <a:srgbClr val="BEDA50"/>
    <a:srgbClr val="0185D0"/>
    <a:srgbClr val="24C1FF"/>
    <a:srgbClr val="121212"/>
    <a:srgbClr val="B1E8FC"/>
    <a:srgbClr val="0066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98"/>
    <p:restoredTop sz="94694"/>
  </p:normalViewPr>
  <p:slideViewPr>
    <p:cSldViewPr snapToGrid="0" snapToObjects="1" showGuides="1">
      <p:cViewPr>
        <p:scale>
          <a:sx n="66" d="100"/>
          <a:sy n="66" d="100"/>
        </p:scale>
        <p:origin x="2052" y="1002"/>
      </p:cViewPr>
      <p:guideLst>
        <p:guide orient="horz" pos="2160"/>
        <p:guide pos="438"/>
        <p:guide pos="7242"/>
        <p:guide orient="horz" pos="3974"/>
        <p:guide pos="2706"/>
        <p:guide pos="3182"/>
        <p:guide orient="horz" pos="913"/>
        <p:guide pos="2298"/>
        <p:guide orient="horz" pos="414"/>
        <p:guide orient="horz" pos="3158"/>
        <p:guide pos="36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7D70FE-B9C7-0A48-A6BB-695750B59342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E9C912-3402-3A44-AA40-51385B0C99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117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9C912-3402-3A44-AA40-51385B0C99E6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977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9C912-3402-3A44-AA40-51385B0C99E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18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9C912-3402-3A44-AA40-51385B0C99E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9798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9C912-3402-3A44-AA40-51385B0C99E6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322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2EFA8C-910D-3C4D-BC9E-BF756EC52B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66B7F85-C576-8B48-8062-CEE82CCBD3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5A65779-F6ED-0241-BADC-7DF776927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981F2-C8D2-1E45-ACAD-573D136E081E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B09148-0ADA-9140-B429-7BC59D676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3C6BF3A-5B3B-C447-B2F8-B55B6C9AF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4D6-5F1D-9B4C-BADB-D9DBC034E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784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E032CD-A8B0-AB4E-AB31-A3DFA04D7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DA9B74-4DC4-DF4E-845C-7029701913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FFEDEB3-B991-0440-8320-5C706E702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981F2-C8D2-1E45-ACAD-573D136E081E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9E6852C-178B-3745-AFA6-3DC156AB3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30A2A9-07DF-CB4B-90AD-3FCB2146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4D6-5F1D-9B4C-BADB-D9DBC034E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800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3B257C-E216-B04D-8BAE-BE1E5D4FA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C7344F6-8EE0-FF42-BA09-744FB05474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E855AE1-75D2-7546-A7C0-B02C05D52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981F2-C8D2-1E45-ACAD-573D136E081E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53B67FC-9885-C842-9781-E447B4B2B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46671C8-172D-094A-824B-07973CD16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4D6-5F1D-9B4C-BADB-D9DBC034E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646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847D09-EEBA-4842-BE73-4D1439257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F484C85-0C5A-5249-ABB0-B366A04D7A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DB502F6-889F-C64A-BAA1-9D5379E4A8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305293E-BFAA-A945-8214-810DCECE7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981F2-C8D2-1E45-ACAD-573D136E081E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4CE126B-A958-D547-B312-170F4797A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E21FC6D-D89F-5942-9D80-98BD3C9FC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4D6-5F1D-9B4C-BADB-D9DBC034E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9349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102607-92E0-424B-B31B-92505AA30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2425BBD-303B-9C4B-B3CC-CB5049F7C3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13C1614-829B-1B48-AA17-D584CAF6BB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33862BB-99C6-7A4D-8426-C72954D352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7D0902D-C245-EC47-ACEF-C130201701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D3084B4-DE24-9A4E-A6FA-EC4758EB7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981F2-C8D2-1E45-ACAD-573D136E081E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9A842AC-E945-8C40-A573-677349C04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3630F37-05A2-364A-BD6F-415A08D63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4D6-5F1D-9B4C-BADB-D9DBC034E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0208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C178D4-AC70-8F43-B20A-AEA17DA8C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33DC5B6-C643-9A4E-85AC-929236489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981F2-C8D2-1E45-ACAD-573D136E081E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8841432-6C73-1440-AD04-BA1B79EAC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0F1AE75-434D-CB42-8328-8F4055E87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4D6-5F1D-9B4C-BADB-D9DBC034E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247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92D558-6911-FA42-8AED-D17BB0785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981F2-C8D2-1E45-ACAD-573D136E081E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F51C8E2-20A9-2240-A1F8-1252F7B2A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AAFF0E6-C5CB-2540-A2AC-F6BFBD9E4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4D6-5F1D-9B4C-BADB-D9DBC034E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426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89546F-CE43-BD44-812B-65075C203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9E8E844-20E0-C14E-A6ED-91A1233783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9C1C883-F210-8D4C-A905-059157FE0B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164C171-BCA3-DF4A-B9B3-CB3985053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981F2-C8D2-1E45-ACAD-573D136E081E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E6A6A13-6114-3049-8C8B-93EC65359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FF8D814-9D0D-EB47-BA76-D245486A4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4D6-5F1D-9B4C-BADB-D9DBC034E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529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5D8B88-096D-2A49-8C5F-66D4EEB6E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CEDC843-D2E0-6F45-9701-6C63BDBEC0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0F01F91-4DA3-D041-A2C8-12B587E0F1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CAF4375-6D9B-284D-9A59-55F728674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981F2-C8D2-1E45-ACAD-573D136E081E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CDAA712-5AA2-D342-BF04-9E782DEF6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CBC87DE-EE39-4044-BD41-5A46D41BD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4D6-5F1D-9B4C-BADB-D9DBC034E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904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02EEC7-9F28-BA4D-9776-9AFED1EF3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0C0CF27-06D6-044C-B6DF-C272141F70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8C6A079-5CB8-784D-8FEA-FF72FBCF7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981F2-C8D2-1E45-ACAD-573D136E081E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650AE9-0A1A-8443-805D-1AB363B74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67EB9A9-2400-7B42-AF98-8D194496C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4D6-5F1D-9B4C-BADB-D9DBC034E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6983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4B7EE04-C8DE-0E4E-A03F-CB10B1C47C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78B353B-5A6C-E44B-98AE-F8A4EEAA82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474A46-F023-B142-8479-F66E1EB14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981F2-C8D2-1E45-ACAD-573D136E081E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4731D7A-78EC-1848-9BDF-0C5826C44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7898990-5579-5C41-896C-5E881A742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4D6-5F1D-9B4C-BADB-D9DBC034E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5860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362489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tx1">
                <a:lumMod val="95000"/>
                <a:lumOff val="5000"/>
              </a:schemeClr>
            </a:gs>
            <a:gs pos="100000">
              <a:srgbClr val="C00000">
                <a:lumMod val="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688107-8D45-084D-A435-8B9E3665B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3FF6A11-CB99-1B46-9A34-14B336A179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C88894-F481-D447-9E3C-AAE102C4EF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1981F2-C8D2-1E45-ACAD-573D136E081E}" type="datetimeFigureOut">
              <a:rPr lang="ru-RU" smtClean="0"/>
              <a:t>07.07.2023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28D4B0-E36D-9447-862F-50C596304E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E03D08-5898-074F-9703-F3648635B5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BE4D6-5F1D-9B4C-BADB-D9DBC034E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740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baseline="0">
          <a:solidFill>
            <a:schemeClr val="tx1"/>
          </a:solidFill>
          <a:latin typeface="Montserrat Black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tx1"/>
          </a:solidFill>
          <a:latin typeface="Montserra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Montserra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Montserra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Montserra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Montserra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t.me/+T3s7oNp16nEwOTRi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lrpT2FWoH9i2GHKAWxaHbg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vk.com/wall-195923578_2077" TargetMode="External"/><Relationship Id="rId3" Type="http://schemas.openxmlformats.org/officeDocument/2006/relationships/hyperlink" Target="https://faceitanalyser.com/stats/1nhumane" TargetMode="External"/><Relationship Id="rId7" Type="http://schemas.openxmlformats.org/officeDocument/2006/relationships/hyperlink" Target="https://www.faceit.com/ru/players/1nhumane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3658F43C-17AB-4F42-AB1C-7E6BC8466C59}"/>
              </a:ext>
            </a:extLst>
          </p:cNvPr>
          <p:cNvSpPr txBox="1"/>
          <p:nvPr/>
        </p:nvSpPr>
        <p:spPr>
          <a:xfrm>
            <a:off x="495301" y="744547"/>
            <a:ext cx="1618246" cy="14976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8800" b="1" dirty="0">
                <a:solidFill>
                  <a:schemeClr val="bg1"/>
                </a:solidFill>
                <a:latin typeface="Montserrat" pitchFamily="2" charset="0"/>
              </a:rPr>
              <a:t>01</a:t>
            </a:r>
            <a:endParaRPr lang="ru-RU" sz="4800" b="1" dirty="0">
              <a:solidFill>
                <a:schemeClr val="bg1"/>
              </a:solidFill>
              <a:latin typeface="Montserrat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00A4FD8-61ED-BC4A-980D-2446A537E79D}"/>
              </a:ext>
            </a:extLst>
          </p:cNvPr>
          <p:cNvSpPr txBox="1"/>
          <p:nvPr/>
        </p:nvSpPr>
        <p:spPr>
          <a:xfrm>
            <a:off x="2113547" y="1077819"/>
            <a:ext cx="6479654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Montserrat" pitchFamily="2" charset="0"/>
              </a:rPr>
              <a:t>Организация и</a:t>
            </a:r>
          </a:p>
          <a:p>
            <a:r>
              <a:rPr lang="ru-RU" sz="3200" b="1" dirty="0">
                <a:solidFill>
                  <a:schemeClr val="bg1"/>
                </a:solidFill>
                <a:latin typeface="Montserrat" pitchFamily="2" charset="0"/>
              </a:rPr>
              <a:t>Единство</a:t>
            </a:r>
          </a:p>
        </p:txBody>
      </p:sp>
      <p:sp>
        <p:nvSpPr>
          <p:cNvPr id="5" name="Рисунок 18">
            <a:extLst>
              <a:ext uri="{FF2B5EF4-FFF2-40B4-BE49-F238E27FC236}">
                <a16:creationId xmlns:a16="http://schemas.microsoft.com/office/drawing/2014/main" id="{E091D73B-638E-4545-957A-9FBDEC239425}"/>
              </a:ext>
            </a:extLst>
          </p:cNvPr>
          <p:cNvSpPr/>
          <p:nvPr/>
        </p:nvSpPr>
        <p:spPr>
          <a:xfrm>
            <a:off x="6734629" y="979436"/>
            <a:ext cx="4510755" cy="4510755"/>
          </a:xfrm>
          <a:custGeom>
            <a:avLst/>
            <a:gdLst>
              <a:gd name="connsiteX0" fmla="*/ 244125 w 488249"/>
              <a:gd name="connsiteY0" fmla="*/ 0 h 488249"/>
              <a:gd name="connsiteX1" fmla="*/ 0 w 488249"/>
              <a:gd name="connsiteY1" fmla="*/ 244125 h 488249"/>
              <a:gd name="connsiteX2" fmla="*/ 244125 w 488249"/>
              <a:gd name="connsiteY2" fmla="*/ 488249 h 488249"/>
              <a:gd name="connsiteX3" fmla="*/ 488249 w 488249"/>
              <a:gd name="connsiteY3" fmla="*/ 244125 h 488249"/>
              <a:gd name="connsiteX4" fmla="*/ 244125 w 488249"/>
              <a:gd name="connsiteY4" fmla="*/ 0 h 488249"/>
              <a:gd name="connsiteX5" fmla="*/ 364021 w 488249"/>
              <a:gd name="connsiteY5" fmla="*/ 167245 h 488249"/>
              <a:gd name="connsiteX6" fmla="*/ 323957 w 488249"/>
              <a:gd name="connsiteY6" fmla="*/ 356048 h 488249"/>
              <a:gd name="connsiteX7" fmla="*/ 301907 w 488249"/>
              <a:gd name="connsiteY7" fmla="*/ 366384 h 488249"/>
              <a:gd name="connsiteX8" fmla="*/ 240876 w 488249"/>
              <a:gd name="connsiteY8" fmla="*/ 321398 h 488249"/>
              <a:gd name="connsiteX9" fmla="*/ 211443 w 488249"/>
              <a:gd name="connsiteY9" fmla="*/ 349748 h 488249"/>
              <a:gd name="connsiteX10" fmla="*/ 199139 w 488249"/>
              <a:gd name="connsiteY10" fmla="*/ 355752 h 488249"/>
              <a:gd name="connsiteX11" fmla="*/ 203470 w 488249"/>
              <a:gd name="connsiteY11" fmla="*/ 293638 h 488249"/>
              <a:gd name="connsiteX12" fmla="*/ 316574 w 488249"/>
              <a:gd name="connsiteY12" fmla="*/ 191461 h 488249"/>
              <a:gd name="connsiteX13" fmla="*/ 308995 w 488249"/>
              <a:gd name="connsiteY13" fmla="*/ 189000 h 488249"/>
              <a:gd name="connsiteX14" fmla="*/ 169214 w 488249"/>
              <a:gd name="connsiteY14" fmla="*/ 277003 h 488249"/>
              <a:gd name="connsiteX15" fmla="*/ 108970 w 488249"/>
              <a:gd name="connsiteY15" fmla="*/ 258201 h 488249"/>
              <a:gd name="connsiteX16" fmla="*/ 111726 w 488249"/>
              <a:gd name="connsiteY16" fmla="*/ 238809 h 488249"/>
              <a:gd name="connsiteX17" fmla="*/ 347090 w 488249"/>
              <a:gd name="connsiteY17" fmla="*/ 148050 h 488249"/>
              <a:gd name="connsiteX18" fmla="*/ 364021 w 488249"/>
              <a:gd name="connsiteY18" fmla="*/ 167245 h 488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88249" h="488249">
                <a:moveTo>
                  <a:pt x="244125" y="0"/>
                </a:moveTo>
                <a:cubicBezTo>
                  <a:pt x="109265" y="0"/>
                  <a:pt x="0" y="109265"/>
                  <a:pt x="0" y="244125"/>
                </a:cubicBezTo>
                <a:cubicBezTo>
                  <a:pt x="0" y="378984"/>
                  <a:pt x="109265" y="488249"/>
                  <a:pt x="244125" y="488249"/>
                </a:cubicBezTo>
                <a:cubicBezTo>
                  <a:pt x="378984" y="488249"/>
                  <a:pt x="488249" y="378984"/>
                  <a:pt x="488249" y="244125"/>
                </a:cubicBezTo>
                <a:cubicBezTo>
                  <a:pt x="488249" y="109265"/>
                  <a:pt x="378984" y="0"/>
                  <a:pt x="244125" y="0"/>
                </a:cubicBezTo>
                <a:close/>
                <a:moveTo>
                  <a:pt x="364021" y="167245"/>
                </a:moveTo>
                <a:lnTo>
                  <a:pt x="323957" y="356048"/>
                </a:lnTo>
                <a:cubicBezTo>
                  <a:pt x="321004" y="369435"/>
                  <a:pt x="313031" y="372684"/>
                  <a:pt x="301907" y="366384"/>
                </a:cubicBezTo>
                <a:lnTo>
                  <a:pt x="240876" y="321398"/>
                </a:lnTo>
                <a:lnTo>
                  <a:pt x="211443" y="349748"/>
                </a:lnTo>
                <a:cubicBezTo>
                  <a:pt x="208195" y="352996"/>
                  <a:pt x="205439" y="355752"/>
                  <a:pt x="199139" y="355752"/>
                </a:cubicBezTo>
                <a:lnTo>
                  <a:pt x="203470" y="293638"/>
                </a:lnTo>
                <a:lnTo>
                  <a:pt x="316574" y="191461"/>
                </a:lnTo>
                <a:cubicBezTo>
                  <a:pt x="321496" y="187129"/>
                  <a:pt x="315492" y="184668"/>
                  <a:pt x="308995" y="189000"/>
                </a:cubicBezTo>
                <a:lnTo>
                  <a:pt x="169214" y="277003"/>
                </a:lnTo>
                <a:lnTo>
                  <a:pt x="108970" y="258201"/>
                </a:lnTo>
                <a:cubicBezTo>
                  <a:pt x="95878" y="254067"/>
                  <a:pt x="95583" y="245109"/>
                  <a:pt x="111726" y="238809"/>
                </a:cubicBezTo>
                <a:lnTo>
                  <a:pt x="347090" y="148050"/>
                </a:lnTo>
                <a:cubicBezTo>
                  <a:pt x="358016" y="144112"/>
                  <a:pt x="367565" y="150708"/>
                  <a:pt x="364021" y="167245"/>
                </a:cubicBezTo>
                <a:close/>
              </a:path>
            </a:pathLst>
          </a:custGeom>
          <a:solidFill>
            <a:schemeClr val="bg1"/>
          </a:solidFill>
          <a:ln w="979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2400"/>
          </a:p>
        </p:txBody>
      </p:sp>
    </p:spTree>
    <p:extLst>
      <p:ext uri="{BB962C8B-B14F-4D97-AF65-F5344CB8AC3E}">
        <p14:creationId xmlns:p14="http://schemas.microsoft.com/office/powerpoint/2010/main" val="2047470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7D9F1D4F-0DE9-3C42-A6A3-FC1A5EF2D7ED}"/>
              </a:ext>
            </a:extLst>
          </p:cNvPr>
          <p:cNvSpPr txBox="1"/>
          <p:nvPr/>
        </p:nvSpPr>
        <p:spPr>
          <a:xfrm>
            <a:off x="260201" y="188217"/>
            <a:ext cx="12062428" cy="5445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3200" b="1" dirty="0">
                <a:solidFill>
                  <a:schemeClr val="bg1"/>
                </a:solidFill>
                <a:latin typeface="Montserrat" pitchFamily="2" charset="0"/>
              </a:rPr>
              <a:t>Я - создатель беседы абитуриентов 2023-2024.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BB5E18-16AF-4743-BAB5-2A667CCC3ADC}"/>
              </a:ext>
            </a:extLst>
          </p:cNvPr>
          <p:cNvSpPr txBox="1"/>
          <p:nvPr/>
        </p:nvSpPr>
        <p:spPr>
          <a:xfrm>
            <a:off x="439123" y="5743311"/>
            <a:ext cx="11752877" cy="3403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2000" dirty="0">
                <a:solidFill>
                  <a:schemeClr val="bg1"/>
                </a:solidFill>
                <a:latin typeface="Montserrat" pitchFamily="2" charset="0"/>
              </a:rPr>
              <a:t>Вступить в нашу </a:t>
            </a:r>
            <a:r>
              <a:rPr lang="ru-RU" sz="2000" dirty="0" err="1">
                <a:solidFill>
                  <a:schemeClr val="bg1"/>
                </a:solidFill>
                <a:latin typeface="Montserrat" pitchFamily="2" charset="0"/>
              </a:rPr>
              <a:t>телеграм</a:t>
            </a:r>
            <a:r>
              <a:rPr lang="ru-RU" sz="2000" dirty="0">
                <a:solidFill>
                  <a:schemeClr val="bg1"/>
                </a:solidFill>
                <a:latin typeface="Montserrat" pitchFamily="2" charset="0"/>
              </a:rPr>
              <a:t> беседу можно по </a:t>
            </a:r>
            <a:r>
              <a:rPr lang="ru-RU" sz="2000" dirty="0">
                <a:solidFill>
                  <a:schemeClr val="bg1"/>
                </a:solidFill>
                <a:latin typeface="Montserrat" pitchFamily="2" charset="0"/>
                <a:hlinkClick r:id="rId3"/>
              </a:rPr>
              <a:t>ссылке.</a:t>
            </a:r>
            <a:endParaRPr lang="ru-RU" sz="2000" dirty="0">
              <a:solidFill>
                <a:schemeClr val="bg1"/>
              </a:solidFill>
              <a:latin typeface="Montserrat" pitchFamily="2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C2AAAF4-F57D-4D56-99FF-8A5E9DF82F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39" y="824073"/>
            <a:ext cx="3584887" cy="4846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0E643A5-9141-47FD-83B8-8049972F35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1299"/>
          <a:stretch/>
        </p:blipFill>
        <p:spPr>
          <a:xfrm>
            <a:off x="3904926" y="811545"/>
            <a:ext cx="3835873" cy="4846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43A2FE1B-08BC-491A-A6E6-6EBFD6DD1E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0799" y="799065"/>
            <a:ext cx="4191000" cy="4859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46692B69-0D86-4FC6-99FF-061AE882A3C9}"/>
              </a:ext>
            </a:extLst>
          </p:cNvPr>
          <p:cNvSpPr txBox="1"/>
          <p:nvPr/>
        </p:nvSpPr>
        <p:spPr>
          <a:xfrm>
            <a:off x="439123" y="6030677"/>
            <a:ext cx="11752877" cy="3403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2000" dirty="0">
                <a:solidFill>
                  <a:schemeClr val="bg1"/>
                </a:solidFill>
                <a:latin typeface="Montserrat" pitchFamily="2" charset="0"/>
              </a:rPr>
              <a:t>(Дисклеймер: молодежный сленг     )</a:t>
            </a:r>
          </a:p>
        </p:txBody>
      </p:sp>
      <p:sp>
        <p:nvSpPr>
          <p:cNvPr id="25" name="Рисунок 750">
            <a:extLst>
              <a:ext uri="{FF2B5EF4-FFF2-40B4-BE49-F238E27FC236}">
                <a16:creationId xmlns:a16="http://schemas.microsoft.com/office/drawing/2014/main" id="{C89AC5E9-1963-4245-ABDD-B4970F299F93}"/>
              </a:ext>
            </a:extLst>
          </p:cNvPr>
          <p:cNvSpPr/>
          <p:nvPr/>
        </p:nvSpPr>
        <p:spPr>
          <a:xfrm>
            <a:off x="4963882" y="6102620"/>
            <a:ext cx="264160" cy="268407"/>
          </a:xfrm>
          <a:custGeom>
            <a:avLst/>
            <a:gdLst>
              <a:gd name="connsiteX0" fmla="*/ 433124 w 488249"/>
              <a:gd name="connsiteY0" fmla="*/ 157475 h 496099"/>
              <a:gd name="connsiteX1" fmla="*/ 485591 w 488249"/>
              <a:gd name="connsiteY1" fmla="*/ 99692 h 496099"/>
              <a:gd name="connsiteX2" fmla="*/ 440113 w 488249"/>
              <a:gd name="connsiteY2" fmla="*/ 3913 h 496099"/>
              <a:gd name="connsiteX3" fmla="*/ 426135 w 488249"/>
              <a:gd name="connsiteY3" fmla="*/ 3913 h 496099"/>
              <a:gd name="connsiteX4" fmla="*/ 380657 w 488249"/>
              <a:gd name="connsiteY4" fmla="*/ 99692 h 496099"/>
              <a:gd name="connsiteX5" fmla="*/ 433124 w 488249"/>
              <a:gd name="connsiteY5" fmla="*/ 157475 h 496099"/>
              <a:gd name="connsiteX6" fmla="*/ 244125 w 488249"/>
              <a:gd name="connsiteY6" fmla="*/ 393725 h 496099"/>
              <a:gd name="connsiteX7" fmla="*/ 365498 w 488249"/>
              <a:gd name="connsiteY7" fmla="*/ 314975 h 496099"/>
              <a:gd name="connsiteX8" fmla="*/ 348074 w 488249"/>
              <a:gd name="connsiteY8" fmla="*/ 299914 h 496099"/>
              <a:gd name="connsiteX9" fmla="*/ 244125 w 488249"/>
              <a:gd name="connsiteY9" fmla="*/ 312809 h 496099"/>
              <a:gd name="connsiteX10" fmla="*/ 140175 w 488249"/>
              <a:gd name="connsiteY10" fmla="*/ 299914 h 496099"/>
              <a:gd name="connsiteX11" fmla="*/ 122751 w 488249"/>
              <a:gd name="connsiteY11" fmla="*/ 314975 h 496099"/>
              <a:gd name="connsiteX12" fmla="*/ 244125 w 488249"/>
              <a:gd name="connsiteY12" fmla="*/ 393725 h 496099"/>
              <a:gd name="connsiteX13" fmla="*/ 372388 w 488249"/>
              <a:gd name="connsiteY13" fmla="*/ 228055 h 496099"/>
              <a:gd name="connsiteX14" fmla="*/ 377999 w 488249"/>
              <a:gd name="connsiteY14" fmla="*/ 219884 h 496099"/>
              <a:gd name="connsiteX15" fmla="*/ 322874 w 488249"/>
              <a:gd name="connsiteY15" fmla="*/ 149600 h 496099"/>
              <a:gd name="connsiteX16" fmla="*/ 267749 w 488249"/>
              <a:gd name="connsiteY16" fmla="*/ 219884 h 496099"/>
              <a:gd name="connsiteX17" fmla="*/ 273360 w 488249"/>
              <a:gd name="connsiteY17" fmla="*/ 228055 h 496099"/>
              <a:gd name="connsiteX18" fmla="*/ 282515 w 488249"/>
              <a:gd name="connsiteY18" fmla="*/ 224412 h 496099"/>
              <a:gd name="connsiteX19" fmla="*/ 291867 w 488249"/>
              <a:gd name="connsiteY19" fmla="*/ 207678 h 496099"/>
              <a:gd name="connsiteX20" fmla="*/ 322874 w 488249"/>
              <a:gd name="connsiteY20" fmla="*/ 186416 h 496099"/>
              <a:gd name="connsiteX21" fmla="*/ 353882 w 488249"/>
              <a:gd name="connsiteY21" fmla="*/ 207678 h 496099"/>
              <a:gd name="connsiteX22" fmla="*/ 363234 w 488249"/>
              <a:gd name="connsiteY22" fmla="*/ 224412 h 496099"/>
              <a:gd name="connsiteX23" fmla="*/ 372388 w 488249"/>
              <a:gd name="connsiteY23" fmla="*/ 228055 h 496099"/>
              <a:gd name="connsiteX24" fmla="*/ 476043 w 488249"/>
              <a:gd name="connsiteY24" fmla="*/ 175981 h 496099"/>
              <a:gd name="connsiteX25" fmla="*/ 430368 w 488249"/>
              <a:gd name="connsiteY25" fmla="*/ 188680 h 496099"/>
              <a:gd name="connsiteX26" fmla="*/ 440999 w 488249"/>
              <a:gd name="connsiteY26" fmla="*/ 251975 h 496099"/>
              <a:gd name="connsiteX27" fmla="*/ 244125 w 488249"/>
              <a:gd name="connsiteY27" fmla="*/ 448850 h 496099"/>
              <a:gd name="connsiteX28" fmla="*/ 47250 w 488249"/>
              <a:gd name="connsiteY28" fmla="*/ 251975 h 496099"/>
              <a:gd name="connsiteX29" fmla="*/ 244125 w 488249"/>
              <a:gd name="connsiteY29" fmla="*/ 55100 h 496099"/>
              <a:gd name="connsiteX30" fmla="*/ 350437 w 488249"/>
              <a:gd name="connsiteY30" fmla="*/ 86502 h 496099"/>
              <a:gd name="connsiteX31" fmla="*/ 367368 w 488249"/>
              <a:gd name="connsiteY31" fmla="*/ 41516 h 496099"/>
              <a:gd name="connsiteX32" fmla="*/ 244125 w 488249"/>
              <a:gd name="connsiteY32" fmla="*/ 7850 h 496099"/>
              <a:gd name="connsiteX33" fmla="*/ 0 w 488249"/>
              <a:gd name="connsiteY33" fmla="*/ 251975 h 496099"/>
              <a:gd name="connsiteX34" fmla="*/ 244125 w 488249"/>
              <a:gd name="connsiteY34" fmla="*/ 496099 h 496099"/>
              <a:gd name="connsiteX35" fmla="*/ 488249 w 488249"/>
              <a:gd name="connsiteY35" fmla="*/ 251975 h 496099"/>
              <a:gd name="connsiteX36" fmla="*/ 476043 w 488249"/>
              <a:gd name="connsiteY36" fmla="*/ 175981 h 496099"/>
              <a:gd name="connsiteX37" fmla="*/ 165375 w 488249"/>
              <a:gd name="connsiteY37" fmla="*/ 186416 h 496099"/>
              <a:gd name="connsiteX38" fmla="*/ 196382 w 488249"/>
              <a:gd name="connsiteY38" fmla="*/ 207678 h 496099"/>
              <a:gd name="connsiteX39" fmla="*/ 205734 w 488249"/>
              <a:gd name="connsiteY39" fmla="*/ 224412 h 496099"/>
              <a:gd name="connsiteX40" fmla="*/ 214889 w 488249"/>
              <a:gd name="connsiteY40" fmla="*/ 228055 h 496099"/>
              <a:gd name="connsiteX41" fmla="*/ 220500 w 488249"/>
              <a:gd name="connsiteY41" fmla="*/ 219884 h 496099"/>
              <a:gd name="connsiteX42" fmla="*/ 165375 w 488249"/>
              <a:gd name="connsiteY42" fmla="*/ 149600 h 496099"/>
              <a:gd name="connsiteX43" fmla="*/ 110250 w 488249"/>
              <a:gd name="connsiteY43" fmla="*/ 219884 h 496099"/>
              <a:gd name="connsiteX44" fmla="*/ 115861 w 488249"/>
              <a:gd name="connsiteY44" fmla="*/ 228055 h 496099"/>
              <a:gd name="connsiteX45" fmla="*/ 125015 w 488249"/>
              <a:gd name="connsiteY45" fmla="*/ 224412 h 496099"/>
              <a:gd name="connsiteX46" fmla="*/ 134367 w 488249"/>
              <a:gd name="connsiteY46" fmla="*/ 207678 h 496099"/>
              <a:gd name="connsiteX47" fmla="*/ 165375 w 488249"/>
              <a:gd name="connsiteY47" fmla="*/ 186416 h 496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88249" h="496099">
                <a:moveTo>
                  <a:pt x="433124" y="157475"/>
                </a:moveTo>
                <a:cubicBezTo>
                  <a:pt x="462163" y="157475"/>
                  <a:pt x="485591" y="131586"/>
                  <a:pt x="485591" y="99692"/>
                </a:cubicBezTo>
                <a:cubicBezTo>
                  <a:pt x="485591" y="75083"/>
                  <a:pt x="454387" y="25372"/>
                  <a:pt x="440113" y="3913"/>
                </a:cubicBezTo>
                <a:cubicBezTo>
                  <a:pt x="436569" y="-1304"/>
                  <a:pt x="429580" y="-1304"/>
                  <a:pt x="426135" y="3913"/>
                </a:cubicBezTo>
                <a:cubicBezTo>
                  <a:pt x="411862" y="25372"/>
                  <a:pt x="380657" y="75083"/>
                  <a:pt x="380657" y="99692"/>
                </a:cubicBezTo>
                <a:cubicBezTo>
                  <a:pt x="380657" y="131586"/>
                  <a:pt x="404085" y="157475"/>
                  <a:pt x="433124" y="157475"/>
                </a:cubicBezTo>
                <a:close/>
                <a:moveTo>
                  <a:pt x="244125" y="393725"/>
                </a:moveTo>
                <a:cubicBezTo>
                  <a:pt x="295213" y="393725"/>
                  <a:pt x="357623" y="361339"/>
                  <a:pt x="365498" y="314975"/>
                </a:cubicBezTo>
                <a:cubicBezTo>
                  <a:pt x="367171" y="305229"/>
                  <a:pt x="357918" y="296764"/>
                  <a:pt x="348074" y="299914"/>
                </a:cubicBezTo>
                <a:cubicBezTo>
                  <a:pt x="322579" y="308084"/>
                  <a:pt x="284681" y="312809"/>
                  <a:pt x="244125" y="312809"/>
                </a:cubicBezTo>
                <a:cubicBezTo>
                  <a:pt x="203568" y="312809"/>
                  <a:pt x="165768" y="308084"/>
                  <a:pt x="140175" y="299914"/>
                </a:cubicBezTo>
                <a:cubicBezTo>
                  <a:pt x="130528" y="296862"/>
                  <a:pt x="121078" y="305131"/>
                  <a:pt x="122751" y="314975"/>
                </a:cubicBezTo>
                <a:cubicBezTo>
                  <a:pt x="130626" y="361339"/>
                  <a:pt x="193036" y="393725"/>
                  <a:pt x="244125" y="393725"/>
                </a:cubicBezTo>
                <a:close/>
                <a:moveTo>
                  <a:pt x="372388" y="228055"/>
                </a:moveTo>
                <a:cubicBezTo>
                  <a:pt x="375932" y="226972"/>
                  <a:pt x="378295" y="223625"/>
                  <a:pt x="377999" y="219884"/>
                </a:cubicBezTo>
                <a:cubicBezTo>
                  <a:pt x="374751" y="178442"/>
                  <a:pt x="346302" y="149600"/>
                  <a:pt x="322874" y="149600"/>
                </a:cubicBezTo>
                <a:cubicBezTo>
                  <a:pt x="299446" y="149600"/>
                  <a:pt x="270998" y="178442"/>
                  <a:pt x="267749" y="219884"/>
                </a:cubicBezTo>
                <a:cubicBezTo>
                  <a:pt x="267454" y="223527"/>
                  <a:pt x="269817" y="226972"/>
                  <a:pt x="273360" y="228055"/>
                </a:cubicBezTo>
                <a:cubicBezTo>
                  <a:pt x="276806" y="229137"/>
                  <a:pt x="280645" y="227562"/>
                  <a:pt x="282515" y="224412"/>
                </a:cubicBezTo>
                <a:lnTo>
                  <a:pt x="291867" y="207678"/>
                </a:lnTo>
                <a:cubicBezTo>
                  <a:pt x="299446" y="194192"/>
                  <a:pt x="310767" y="186416"/>
                  <a:pt x="322874" y="186416"/>
                </a:cubicBezTo>
                <a:cubicBezTo>
                  <a:pt x="334982" y="186416"/>
                  <a:pt x="346302" y="194192"/>
                  <a:pt x="353882" y="207678"/>
                </a:cubicBezTo>
                <a:lnTo>
                  <a:pt x="363234" y="224412"/>
                </a:lnTo>
                <a:cubicBezTo>
                  <a:pt x="365301" y="227956"/>
                  <a:pt x="369337" y="228941"/>
                  <a:pt x="372388" y="228055"/>
                </a:cubicBezTo>
                <a:close/>
                <a:moveTo>
                  <a:pt x="476043" y="175981"/>
                </a:moveTo>
                <a:cubicBezTo>
                  <a:pt x="451827" y="191436"/>
                  <a:pt x="430762" y="188680"/>
                  <a:pt x="430368" y="188680"/>
                </a:cubicBezTo>
                <a:cubicBezTo>
                  <a:pt x="437160" y="208564"/>
                  <a:pt x="440999" y="229827"/>
                  <a:pt x="440999" y="251975"/>
                </a:cubicBezTo>
                <a:cubicBezTo>
                  <a:pt x="440999" y="360551"/>
                  <a:pt x="352701" y="448850"/>
                  <a:pt x="244125" y="448850"/>
                </a:cubicBezTo>
                <a:cubicBezTo>
                  <a:pt x="135548" y="448850"/>
                  <a:pt x="47250" y="360551"/>
                  <a:pt x="47250" y="251975"/>
                </a:cubicBezTo>
                <a:cubicBezTo>
                  <a:pt x="47250" y="143399"/>
                  <a:pt x="135548" y="55100"/>
                  <a:pt x="244125" y="55100"/>
                </a:cubicBezTo>
                <a:cubicBezTo>
                  <a:pt x="283303" y="55100"/>
                  <a:pt x="319724" y="66716"/>
                  <a:pt x="350437" y="86502"/>
                </a:cubicBezTo>
                <a:cubicBezTo>
                  <a:pt x="352110" y="77150"/>
                  <a:pt x="356638" y="62778"/>
                  <a:pt x="367368" y="41516"/>
                </a:cubicBezTo>
                <a:cubicBezTo>
                  <a:pt x="331143" y="20253"/>
                  <a:pt x="289110" y="7850"/>
                  <a:pt x="244125" y="7850"/>
                </a:cubicBezTo>
                <a:cubicBezTo>
                  <a:pt x="109265" y="7850"/>
                  <a:pt x="0" y="117116"/>
                  <a:pt x="0" y="251975"/>
                </a:cubicBezTo>
                <a:cubicBezTo>
                  <a:pt x="0" y="386834"/>
                  <a:pt x="109265" y="496099"/>
                  <a:pt x="244125" y="496099"/>
                </a:cubicBezTo>
                <a:cubicBezTo>
                  <a:pt x="378984" y="496099"/>
                  <a:pt x="488249" y="386834"/>
                  <a:pt x="488249" y="251975"/>
                </a:cubicBezTo>
                <a:cubicBezTo>
                  <a:pt x="488249" y="225397"/>
                  <a:pt x="483918" y="199902"/>
                  <a:pt x="476043" y="175981"/>
                </a:cubicBezTo>
                <a:close/>
                <a:moveTo>
                  <a:pt x="165375" y="186416"/>
                </a:moveTo>
                <a:cubicBezTo>
                  <a:pt x="177482" y="186416"/>
                  <a:pt x="188803" y="194192"/>
                  <a:pt x="196382" y="207678"/>
                </a:cubicBezTo>
                <a:lnTo>
                  <a:pt x="205734" y="224412"/>
                </a:lnTo>
                <a:cubicBezTo>
                  <a:pt x="207801" y="228055"/>
                  <a:pt x="211837" y="229039"/>
                  <a:pt x="214889" y="228055"/>
                </a:cubicBezTo>
                <a:cubicBezTo>
                  <a:pt x="218432" y="226972"/>
                  <a:pt x="220795" y="223625"/>
                  <a:pt x="220500" y="219884"/>
                </a:cubicBezTo>
                <a:cubicBezTo>
                  <a:pt x="217251" y="178442"/>
                  <a:pt x="188803" y="149600"/>
                  <a:pt x="165375" y="149600"/>
                </a:cubicBezTo>
                <a:cubicBezTo>
                  <a:pt x="141947" y="149600"/>
                  <a:pt x="113498" y="178442"/>
                  <a:pt x="110250" y="219884"/>
                </a:cubicBezTo>
                <a:cubicBezTo>
                  <a:pt x="109954" y="223527"/>
                  <a:pt x="112317" y="226972"/>
                  <a:pt x="115861" y="228055"/>
                </a:cubicBezTo>
                <a:cubicBezTo>
                  <a:pt x="119306" y="229137"/>
                  <a:pt x="123145" y="227562"/>
                  <a:pt x="125015" y="224412"/>
                </a:cubicBezTo>
                <a:lnTo>
                  <a:pt x="134367" y="207678"/>
                </a:lnTo>
                <a:cubicBezTo>
                  <a:pt x="141947" y="194094"/>
                  <a:pt x="153267" y="186416"/>
                  <a:pt x="165375" y="186416"/>
                </a:cubicBezTo>
                <a:close/>
              </a:path>
            </a:pathLst>
          </a:custGeom>
          <a:solidFill>
            <a:schemeClr val="bg1"/>
          </a:solidFill>
          <a:ln w="979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2400"/>
          </a:p>
        </p:txBody>
      </p:sp>
    </p:spTree>
    <p:extLst>
      <p:ext uri="{BB962C8B-B14F-4D97-AF65-F5344CB8AC3E}">
        <p14:creationId xmlns:p14="http://schemas.microsoft.com/office/powerpoint/2010/main" val="2849376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3658F43C-17AB-4F42-AB1C-7E6BC8466C59}"/>
              </a:ext>
            </a:extLst>
          </p:cNvPr>
          <p:cNvSpPr txBox="1"/>
          <p:nvPr/>
        </p:nvSpPr>
        <p:spPr>
          <a:xfrm>
            <a:off x="495301" y="744547"/>
            <a:ext cx="1618246" cy="14976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8800" b="1" dirty="0">
                <a:solidFill>
                  <a:schemeClr val="bg1"/>
                </a:solidFill>
                <a:latin typeface="Montserrat" pitchFamily="2" charset="0"/>
              </a:rPr>
              <a:t>0</a:t>
            </a:r>
            <a:r>
              <a:rPr lang="ru-RU" sz="8800" b="1" dirty="0">
                <a:solidFill>
                  <a:schemeClr val="bg1"/>
                </a:solidFill>
                <a:latin typeface="Montserrat" pitchFamily="2" charset="0"/>
              </a:rPr>
              <a:t>2</a:t>
            </a:r>
            <a:endParaRPr lang="ru-RU" sz="4800" b="1" dirty="0">
              <a:solidFill>
                <a:schemeClr val="bg1"/>
              </a:solidFill>
              <a:latin typeface="Montserrat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00A4FD8-61ED-BC4A-980D-2446A537E79D}"/>
              </a:ext>
            </a:extLst>
          </p:cNvPr>
          <p:cNvSpPr txBox="1"/>
          <p:nvPr/>
        </p:nvSpPr>
        <p:spPr>
          <a:xfrm>
            <a:off x="2113547" y="1077819"/>
            <a:ext cx="6479654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Montserrat" pitchFamily="2" charset="0"/>
              </a:rPr>
              <a:t>Креативность и</a:t>
            </a:r>
          </a:p>
          <a:p>
            <a:r>
              <a:rPr lang="ru-RU" sz="3200" b="1" dirty="0">
                <a:solidFill>
                  <a:schemeClr val="bg1"/>
                </a:solidFill>
                <a:latin typeface="Montserrat" pitchFamily="2" charset="0"/>
              </a:rPr>
              <a:t>Творчество</a:t>
            </a:r>
          </a:p>
        </p:txBody>
      </p:sp>
      <p:sp>
        <p:nvSpPr>
          <p:cNvPr id="5" name="Рисунок 942">
            <a:extLst>
              <a:ext uri="{FF2B5EF4-FFF2-40B4-BE49-F238E27FC236}">
                <a16:creationId xmlns:a16="http://schemas.microsoft.com/office/drawing/2014/main" id="{94B70EF3-17C1-49A7-8334-F5AEC27C039A}"/>
              </a:ext>
            </a:extLst>
          </p:cNvPr>
          <p:cNvSpPr/>
          <p:nvPr/>
        </p:nvSpPr>
        <p:spPr>
          <a:xfrm>
            <a:off x="6589486" y="1493374"/>
            <a:ext cx="4891315" cy="3439203"/>
          </a:xfrm>
          <a:custGeom>
            <a:avLst/>
            <a:gdLst>
              <a:gd name="connsiteX0" fmla="*/ 526366 w 537599"/>
              <a:gd name="connsiteY0" fmla="*/ 59144 h 377999"/>
              <a:gd name="connsiteX1" fmla="*/ 478837 w 537599"/>
              <a:gd name="connsiteY1" fmla="*/ 11307 h 377999"/>
              <a:gd name="connsiteX2" fmla="*/ 268800 w 537599"/>
              <a:gd name="connsiteY2" fmla="*/ 0 h 377999"/>
              <a:gd name="connsiteX3" fmla="*/ 58763 w 537599"/>
              <a:gd name="connsiteY3" fmla="*/ 11307 h 377999"/>
              <a:gd name="connsiteX4" fmla="*/ 11234 w 537599"/>
              <a:gd name="connsiteY4" fmla="*/ 59144 h 377999"/>
              <a:gd name="connsiteX5" fmla="*/ 0 w 537599"/>
              <a:gd name="connsiteY5" fmla="*/ 189382 h 377999"/>
              <a:gd name="connsiteX6" fmla="*/ 11234 w 537599"/>
              <a:gd name="connsiteY6" fmla="*/ 319619 h 377999"/>
              <a:gd name="connsiteX7" fmla="*/ 58763 w 537599"/>
              <a:gd name="connsiteY7" fmla="*/ 366693 h 377999"/>
              <a:gd name="connsiteX8" fmla="*/ 268800 w 537599"/>
              <a:gd name="connsiteY8" fmla="*/ 377999 h 377999"/>
              <a:gd name="connsiteX9" fmla="*/ 478837 w 537599"/>
              <a:gd name="connsiteY9" fmla="*/ 366693 h 377999"/>
              <a:gd name="connsiteX10" fmla="*/ 526366 w 537599"/>
              <a:gd name="connsiteY10" fmla="*/ 319619 h 377999"/>
              <a:gd name="connsiteX11" fmla="*/ 537600 w 537599"/>
              <a:gd name="connsiteY11" fmla="*/ 189382 h 377999"/>
              <a:gd name="connsiteX12" fmla="*/ 526366 w 537599"/>
              <a:gd name="connsiteY12" fmla="*/ 59144 h 377999"/>
              <a:gd name="connsiteX13" fmla="*/ 213818 w 537599"/>
              <a:gd name="connsiteY13" fmla="*/ 269316 h 377999"/>
              <a:gd name="connsiteX14" fmla="*/ 213818 w 537599"/>
              <a:gd name="connsiteY14" fmla="*/ 109448 h 377999"/>
              <a:gd name="connsiteX15" fmla="*/ 354326 w 537599"/>
              <a:gd name="connsiteY15" fmla="*/ 189384 h 377999"/>
              <a:gd name="connsiteX16" fmla="*/ 213818 w 537599"/>
              <a:gd name="connsiteY16" fmla="*/ 269316 h 37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37599" h="377999">
                <a:moveTo>
                  <a:pt x="526366" y="59144"/>
                </a:moveTo>
                <a:cubicBezTo>
                  <a:pt x="520183" y="35864"/>
                  <a:pt x="501966" y="17529"/>
                  <a:pt x="478837" y="11307"/>
                </a:cubicBezTo>
                <a:cubicBezTo>
                  <a:pt x="436912" y="0"/>
                  <a:pt x="268800" y="0"/>
                  <a:pt x="268800" y="0"/>
                </a:cubicBezTo>
                <a:cubicBezTo>
                  <a:pt x="268800" y="0"/>
                  <a:pt x="100689" y="0"/>
                  <a:pt x="58763" y="11307"/>
                </a:cubicBezTo>
                <a:cubicBezTo>
                  <a:pt x="35633" y="17530"/>
                  <a:pt x="17417" y="35864"/>
                  <a:pt x="11234" y="59144"/>
                </a:cubicBezTo>
                <a:cubicBezTo>
                  <a:pt x="0" y="101341"/>
                  <a:pt x="0" y="189382"/>
                  <a:pt x="0" y="189382"/>
                </a:cubicBezTo>
                <a:cubicBezTo>
                  <a:pt x="0" y="189382"/>
                  <a:pt x="0" y="277422"/>
                  <a:pt x="11234" y="319619"/>
                </a:cubicBezTo>
                <a:cubicBezTo>
                  <a:pt x="17417" y="342899"/>
                  <a:pt x="35633" y="360471"/>
                  <a:pt x="58763" y="366693"/>
                </a:cubicBezTo>
                <a:cubicBezTo>
                  <a:pt x="100689" y="377999"/>
                  <a:pt x="268800" y="377999"/>
                  <a:pt x="268800" y="377999"/>
                </a:cubicBezTo>
                <a:cubicBezTo>
                  <a:pt x="268800" y="377999"/>
                  <a:pt x="436911" y="377999"/>
                  <a:pt x="478837" y="366693"/>
                </a:cubicBezTo>
                <a:cubicBezTo>
                  <a:pt x="501966" y="360471"/>
                  <a:pt x="520183" y="342899"/>
                  <a:pt x="526366" y="319619"/>
                </a:cubicBezTo>
                <a:cubicBezTo>
                  <a:pt x="537600" y="277422"/>
                  <a:pt x="537600" y="189382"/>
                  <a:pt x="537600" y="189382"/>
                </a:cubicBezTo>
                <a:cubicBezTo>
                  <a:pt x="537600" y="189382"/>
                  <a:pt x="537600" y="101341"/>
                  <a:pt x="526366" y="59144"/>
                </a:cubicBezTo>
                <a:close/>
                <a:moveTo>
                  <a:pt x="213818" y="269316"/>
                </a:moveTo>
                <a:lnTo>
                  <a:pt x="213818" y="109448"/>
                </a:lnTo>
                <a:lnTo>
                  <a:pt x="354326" y="189384"/>
                </a:lnTo>
                <a:lnTo>
                  <a:pt x="213818" y="269316"/>
                </a:lnTo>
                <a:close/>
              </a:path>
            </a:pathLst>
          </a:custGeom>
          <a:solidFill>
            <a:schemeClr val="bg1"/>
          </a:solidFill>
          <a:ln w="976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2400"/>
          </a:p>
        </p:txBody>
      </p:sp>
    </p:spTree>
    <p:extLst>
      <p:ext uri="{BB962C8B-B14F-4D97-AF65-F5344CB8AC3E}">
        <p14:creationId xmlns:p14="http://schemas.microsoft.com/office/powerpoint/2010/main" val="2288078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7D9F1D4F-0DE9-3C42-A6A3-FC1A5EF2D7ED}"/>
              </a:ext>
            </a:extLst>
          </p:cNvPr>
          <p:cNvSpPr txBox="1"/>
          <p:nvPr/>
        </p:nvSpPr>
        <p:spPr>
          <a:xfrm>
            <a:off x="260201" y="188217"/>
            <a:ext cx="10142220" cy="5445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3200" b="1" dirty="0">
                <a:solidFill>
                  <a:schemeClr val="bg1"/>
                </a:solidFill>
                <a:latin typeface="Montserrat" pitchFamily="2" charset="0"/>
              </a:rPr>
              <a:t>Мой </a:t>
            </a:r>
            <a:r>
              <a:rPr lang="en-US" sz="3200" b="1" dirty="0">
                <a:solidFill>
                  <a:schemeClr val="bg1"/>
                </a:solidFill>
                <a:latin typeface="Montserrat" pitchFamily="2" charset="0"/>
              </a:rPr>
              <a:t>Youtube </a:t>
            </a:r>
            <a:r>
              <a:rPr lang="ru-RU" sz="3200" b="1" dirty="0">
                <a:solidFill>
                  <a:schemeClr val="bg1"/>
                </a:solidFill>
                <a:latin typeface="Montserrat" pitchFamily="2" charset="0"/>
              </a:rPr>
              <a:t>канал посвященный играм.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7811DC-8196-BF41-BC3B-65E8D36159F7}"/>
              </a:ext>
            </a:extLst>
          </p:cNvPr>
          <p:cNvSpPr txBox="1"/>
          <p:nvPr/>
        </p:nvSpPr>
        <p:spPr>
          <a:xfrm>
            <a:off x="477002" y="3987447"/>
            <a:ext cx="2758847" cy="971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b="1" dirty="0">
                <a:solidFill>
                  <a:schemeClr val="bg1"/>
                </a:solidFill>
                <a:latin typeface="Montserrat" pitchFamily="2" charset="0"/>
              </a:rPr>
              <a:t>На данный момент на нём  порядка 9.5к подписчиков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BB5E18-16AF-4743-BAB5-2A667CCC3ADC}"/>
              </a:ext>
            </a:extLst>
          </p:cNvPr>
          <p:cNvSpPr txBox="1"/>
          <p:nvPr/>
        </p:nvSpPr>
        <p:spPr>
          <a:xfrm>
            <a:off x="260201" y="6182190"/>
            <a:ext cx="11752877" cy="3403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2000" dirty="0">
                <a:solidFill>
                  <a:schemeClr val="bg1"/>
                </a:solidFill>
                <a:latin typeface="Montserrat" pitchFamily="2" charset="0"/>
              </a:rPr>
              <a:t>Мой </a:t>
            </a:r>
            <a:r>
              <a:rPr lang="en-US" sz="2000" dirty="0">
                <a:solidFill>
                  <a:schemeClr val="bg1"/>
                </a:solidFill>
                <a:latin typeface="Montserrat" pitchFamily="2" charset="0"/>
              </a:rPr>
              <a:t>Youtube </a:t>
            </a:r>
            <a:r>
              <a:rPr lang="ru-RU" sz="2000" dirty="0">
                <a:solidFill>
                  <a:schemeClr val="bg1"/>
                </a:solidFill>
                <a:latin typeface="Montserrat" pitchFamily="2" charset="0"/>
              </a:rPr>
              <a:t>канал можно увидеть по </a:t>
            </a:r>
            <a:r>
              <a:rPr lang="ru-RU" sz="2000" dirty="0">
                <a:solidFill>
                  <a:schemeClr val="bg1"/>
                </a:solidFill>
                <a:latin typeface="Montserrat" pitchFamily="2" charset="0"/>
                <a:hlinkClick r:id="rId3"/>
              </a:rPr>
              <a:t>ссылке.</a:t>
            </a:r>
            <a:endParaRPr lang="ru-RU" sz="2000" dirty="0">
              <a:solidFill>
                <a:schemeClr val="bg1"/>
              </a:solidFill>
              <a:latin typeface="Montserrat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3B336F-BD40-4E59-87DF-2370830710D1}"/>
              </a:ext>
            </a:extLst>
          </p:cNvPr>
          <p:cNvSpPr txBox="1"/>
          <p:nvPr/>
        </p:nvSpPr>
        <p:spPr>
          <a:xfrm>
            <a:off x="8688098" y="3987447"/>
            <a:ext cx="2758847" cy="971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b="1" dirty="0">
                <a:solidFill>
                  <a:schemeClr val="bg1"/>
                </a:solidFill>
                <a:latin typeface="Montserrat" pitchFamily="2" charset="0"/>
              </a:rPr>
              <a:t> За 2017 год канал собрал 1 миллион просмотров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9FDD8ED-9925-41C0-B31D-9C645035EE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201" y="921372"/>
            <a:ext cx="3012626" cy="3012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2D31AFB-8EC8-4798-99C5-4E694C9E2C5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688098" y="901615"/>
            <a:ext cx="3012626" cy="3012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19CB1E5-4A49-4AE3-80D7-869A04F8C3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0493" y="2296084"/>
            <a:ext cx="5302961" cy="30506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182BDE76-FCE1-40AD-8D29-6655CE3C9E0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5519" b="12483"/>
          <a:stretch/>
        </p:blipFill>
        <p:spPr>
          <a:xfrm>
            <a:off x="3794586" y="921372"/>
            <a:ext cx="4334773" cy="1317663"/>
          </a:xfrm>
          <a:prstGeom prst="rect">
            <a:avLst/>
          </a:prstGeom>
          <a:noFill/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8DDDDD66-603F-4DB8-B7C0-01E720788C80}"/>
              </a:ext>
            </a:extLst>
          </p:cNvPr>
          <p:cNvSpPr txBox="1"/>
          <p:nvPr/>
        </p:nvSpPr>
        <p:spPr>
          <a:xfrm>
            <a:off x="3310493" y="5397012"/>
            <a:ext cx="5302961" cy="6387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b="1" dirty="0">
                <a:solidFill>
                  <a:schemeClr val="bg1"/>
                </a:solidFill>
                <a:latin typeface="Montserrat" pitchFamily="2" charset="0"/>
              </a:rPr>
              <a:t>За время своего существования канал набрал 1.5 миллиона просмотров</a:t>
            </a:r>
          </a:p>
        </p:txBody>
      </p:sp>
    </p:spTree>
    <p:extLst>
      <p:ext uri="{BB962C8B-B14F-4D97-AF65-F5344CB8AC3E}">
        <p14:creationId xmlns:p14="http://schemas.microsoft.com/office/powerpoint/2010/main" val="3606606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3658F43C-17AB-4F42-AB1C-7E6BC8466C59}"/>
              </a:ext>
            </a:extLst>
          </p:cNvPr>
          <p:cNvSpPr txBox="1"/>
          <p:nvPr/>
        </p:nvSpPr>
        <p:spPr>
          <a:xfrm>
            <a:off x="495301" y="744547"/>
            <a:ext cx="1618246" cy="14976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8800" b="1" dirty="0">
                <a:solidFill>
                  <a:schemeClr val="bg1"/>
                </a:solidFill>
                <a:latin typeface="Montserrat" pitchFamily="2" charset="0"/>
              </a:rPr>
              <a:t>03</a:t>
            </a:r>
            <a:endParaRPr lang="ru-RU" sz="4800" b="1" dirty="0">
              <a:solidFill>
                <a:schemeClr val="bg1"/>
              </a:solidFill>
              <a:latin typeface="Montserrat" pitchFamily="2" charset="0"/>
            </a:endParaRPr>
          </a:p>
        </p:txBody>
      </p:sp>
      <p:sp>
        <p:nvSpPr>
          <p:cNvPr id="6" name="Рисунок 28">
            <a:extLst>
              <a:ext uri="{FF2B5EF4-FFF2-40B4-BE49-F238E27FC236}">
                <a16:creationId xmlns:a16="http://schemas.microsoft.com/office/drawing/2014/main" id="{56F1409B-394C-4624-B2CE-8B024DFB587A}"/>
              </a:ext>
            </a:extLst>
          </p:cNvPr>
          <p:cNvSpPr/>
          <p:nvPr/>
        </p:nvSpPr>
        <p:spPr>
          <a:xfrm>
            <a:off x="6662056" y="1327725"/>
            <a:ext cx="4700813" cy="3760649"/>
          </a:xfrm>
          <a:custGeom>
            <a:avLst/>
            <a:gdLst>
              <a:gd name="connsiteX0" fmla="*/ 614249 w 629999"/>
              <a:gd name="connsiteY0" fmla="*/ 409499 h 503999"/>
              <a:gd name="connsiteX1" fmla="*/ 375578 w 629999"/>
              <a:gd name="connsiteY1" fmla="*/ 409499 h 503999"/>
              <a:gd name="connsiteX2" fmla="*/ 343349 w 629999"/>
              <a:gd name="connsiteY2" fmla="*/ 440999 h 503999"/>
              <a:gd name="connsiteX3" fmla="*/ 283500 w 629999"/>
              <a:gd name="connsiteY3" fmla="*/ 440999 h 503999"/>
              <a:gd name="connsiteX4" fmla="*/ 251242 w 629999"/>
              <a:gd name="connsiteY4" fmla="*/ 409499 h 503999"/>
              <a:gd name="connsiteX5" fmla="*/ 15750 w 629999"/>
              <a:gd name="connsiteY5" fmla="*/ 409499 h 503999"/>
              <a:gd name="connsiteX6" fmla="*/ 0 w 629999"/>
              <a:gd name="connsiteY6" fmla="*/ 425249 h 503999"/>
              <a:gd name="connsiteX7" fmla="*/ 0 w 629999"/>
              <a:gd name="connsiteY7" fmla="*/ 440999 h 503999"/>
              <a:gd name="connsiteX8" fmla="*/ 63000 w 629999"/>
              <a:gd name="connsiteY8" fmla="*/ 503999 h 503999"/>
              <a:gd name="connsiteX9" fmla="*/ 566999 w 629999"/>
              <a:gd name="connsiteY9" fmla="*/ 503999 h 503999"/>
              <a:gd name="connsiteX10" fmla="*/ 629999 w 629999"/>
              <a:gd name="connsiteY10" fmla="*/ 440999 h 503999"/>
              <a:gd name="connsiteX11" fmla="*/ 629999 w 629999"/>
              <a:gd name="connsiteY11" fmla="*/ 425249 h 503999"/>
              <a:gd name="connsiteX12" fmla="*/ 614249 w 629999"/>
              <a:gd name="connsiteY12" fmla="*/ 409499 h 503999"/>
              <a:gd name="connsiteX13" fmla="*/ 566999 w 629999"/>
              <a:gd name="connsiteY13" fmla="*/ 47250 h 503999"/>
              <a:gd name="connsiteX14" fmla="*/ 519749 w 629999"/>
              <a:gd name="connsiteY14" fmla="*/ 0 h 503999"/>
              <a:gd name="connsiteX15" fmla="*/ 110250 w 629999"/>
              <a:gd name="connsiteY15" fmla="*/ 0 h 503999"/>
              <a:gd name="connsiteX16" fmla="*/ 63000 w 629999"/>
              <a:gd name="connsiteY16" fmla="*/ 47250 h 503999"/>
              <a:gd name="connsiteX17" fmla="*/ 63000 w 629999"/>
              <a:gd name="connsiteY17" fmla="*/ 377999 h 503999"/>
              <a:gd name="connsiteX18" fmla="*/ 566999 w 629999"/>
              <a:gd name="connsiteY18" fmla="*/ 377999 h 503999"/>
              <a:gd name="connsiteX19" fmla="*/ 566999 w 629999"/>
              <a:gd name="connsiteY19" fmla="*/ 47250 h 503999"/>
              <a:gd name="connsiteX20" fmla="*/ 503999 w 629999"/>
              <a:gd name="connsiteY20" fmla="*/ 314999 h 503999"/>
              <a:gd name="connsiteX21" fmla="*/ 126000 w 629999"/>
              <a:gd name="connsiteY21" fmla="*/ 314999 h 503999"/>
              <a:gd name="connsiteX22" fmla="*/ 126000 w 629999"/>
              <a:gd name="connsiteY22" fmla="*/ 63000 h 503999"/>
              <a:gd name="connsiteX23" fmla="*/ 503999 w 629999"/>
              <a:gd name="connsiteY23" fmla="*/ 63000 h 503999"/>
              <a:gd name="connsiteX24" fmla="*/ 503999 w 629999"/>
              <a:gd name="connsiteY24" fmla="*/ 314999 h 503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29999" h="503999">
                <a:moveTo>
                  <a:pt x="614249" y="409499"/>
                </a:moveTo>
                <a:lnTo>
                  <a:pt x="375578" y="409499"/>
                </a:lnTo>
                <a:cubicBezTo>
                  <a:pt x="374849" y="429000"/>
                  <a:pt x="361098" y="440999"/>
                  <a:pt x="343349" y="440999"/>
                </a:cubicBezTo>
                <a:lnTo>
                  <a:pt x="283500" y="440999"/>
                </a:lnTo>
                <a:cubicBezTo>
                  <a:pt x="265102" y="440999"/>
                  <a:pt x="250996" y="423802"/>
                  <a:pt x="251242" y="409499"/>
                </a:cubicBezTo>
                <a:lnTo>
                  <a:pt x="15750" y="409499"/>
                </a:lnTo>
                <a:cubicBezTo>
                  <a:pt x="7087" y="409499"/>
                  <a:pt x="0" y="416587"/>
                  <a:pt x="0" y="425249"/>
                </a:cubicBezTo>
                <a:lnTo>
                  <a:pt x="0" y="440999"/>
                </a:lnTo>
                <a:cubicBezTo>
                  <a:pt x="0" y="475649"/>
                  <a:pt x="28350" y="503999"/>
                  <a:pt x="63000" y="503999"/>
                </a:cubicBezTo>
                <a:lnTo>
                  <a:pt x="566999" y="503999"/>
                </a:lnTo>
                <a:cubicBezTo>
                  <a:pt x="601649" y="503999"/>
                  <a:pt x="629999" y="475649"/>
                  <a:pt x="629999" y="440999"/>
                </a:cubicBezTo>
                <a:lnTo>
                  <a:pt x="629999" y="425249"/>
                </a:lnTo>
                <a:cubicBezTo>
                  <a:pt x="629999" y="416587"/>
                  <a:pt x="622912" y="409499"/>
                  <a:pt x="614249" y="409499"/>
                </a:cubicBezTo>
                <a:close/>
                <a:moveTo>
                  <a:pt x="566999" y="47250"/>
                </a:moveTo>
                <a:cubicBezTo>
                  <a:pt x="566999" y="21262"/>
                  <a:pt x="545737" y="0"/>
                  <a:pt x="519749" y="0"/>
                </a:cubicBezTo>
                <a:lnTo>
                  <a:pt x="110250" y="0"/>
                </a:lnTo>
                <a:cubicBezTo>
                  <a:pt x="84262" y="0"/>
                  <a:pt x="63000" y="21262"/>
                  <a:pt x="63000" y="47250"/>
                </a:cubicBezTo>
                <a:lnTo>
                  <a:pt x="63000" y="377999"/>
                </a:lnTo>
                <a:lnTo>
                  <a:pt x="566999" y="377999"/>
                </a:lnTo>
                <a:lnTo>
                  <a:pt x="566999" y="47250"/>
                </a:lnTo>
                <a:close/>
                <a:moveTo>
                  <a:pt x="503999" y="314999"/>
                </a:moveTo>
                <a:lnTo>
                  <a:pt x="126000" y="314999"/>
                </a:lnTo>
                <a:lnTo>
                  <a:pt x="126000" y="63000"/>
                </a:lnTo>
                <a:lnTo>
                  <a:pt x="503999" y="63000"/>
                </a:lnTo>
                <a:lnTo>
                  <a:pt x="503999" y="314999"/>
                </a:lnTo>
                <a:close/>
              </a:path>
            </a:pathLst>
          </a:custGeom>
          <a:solidFill>
            <a:schemeClr val="bg1"/>
          </a:solidFill>
          <a:ln w="982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24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BA663A-A86C-439E-8F38-BC3E6592B87B}"/>
              </a:ext>
            </a:extLst>
          </p:cNvPr>
          <p:cNvSpPr txBox="1"/>
          <p:nvPr/>
        </p:nvSpPr>
        <p:spPr>
          <a:xfrm>
            <a:off x="2113547" y="1077819"/>
            <a:ext cx="6479654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Montserrat" pitchFamily="2" charset="0"/>
              </a:rPr>
              <a:t>Киберспорт и</a:t>
            </a:r>
          </a:p>
          <a:p>
            <a:r>
              <a:rPr lang="ru-RU" sz="3200" b="1" dirty="0">
                <a:solidFill>
                  <a:schemeClr val="bg1"/>
                </a:solidFill>
                <a:latin typeface="Montserrat" pitchFamily="2" charset="0"/>
              </a:rPr>
              <a:t>Лидерство</a:t>
            </a:r>
          </a:p>
        </p:txBody>
      </p:sp>
      <p:sp>
        <p:nvSpPr>
          <p:cNvPr id="5" name="Рисунок 14">
            <a:extLst>
              <a:ext uri="{FF2B5EF4-FFF2-40B4-BE49-F238E27FC236}">
                <a16:creationId xmlns:a16="http://schemas.microsoft.com/office/drawing/2014/main" id="{0588121E-B1D4-4F2A-ACDE-855F93AC76E4}"/>
              </a:ext>
            </a:extLst>
          </p:cNvPr>
          <p:cNvSpPr/>
          <p:nvPr/>
        </p:nvSpPr>
        <p:spPr>
          <a:xfrm>
            <a:off x="8108874" y="1767701"/>
            <a:ext cx="1688269" cy="1688887"/>
          </a:xfrm>
          <a:custGeom>
            <a:avLst/>
            <a:gdLst>
              <a:gd name="connsiteX0" fmla="*/ 240384 w 503813"/>
              <a:gd name="connsiteY0" fmla="*/ 341400 h 503998"/>
              <a:gd name="connsiteX1" fmla="*/ 208490 w 503813"/>
              <a:gd name="connsiteY1" fmla="*/ 293461 h 503998"/>
              <a:gd name="connsiteX2" fmla="*/ 146081 w 503813"/>
              <a:gd name="connsiteY2" fmla="*/ 247589 h 503998"/>
              <a:gd name="connsiteX3" fmla="*/ 100504 w 503813"/>
              <a:gd name="connsiteY3" fmla="*/ 269934 h 503998"/>
              <a:gd name="connsiteX4" fmla="*/ 114778 w 503813"/>
              <a:gd name="connsiteY4" fmla="*/ 342680 h 503998"/>
              <a:gd name="connsiteX5" fmla="*/ 157500 w 503813"/>
              <a:gd name="connsiteY5" fmla="*/ 366305 h 503998"/>
              <a:gd name="connsiteX6" fmla="*/ 218236 w 503813"/>
              <a:gd name="connsiteY6" fmla="*/ 365320 h 503998"/>
              <a:gd name="connsiteX7" fmla="*/ 240384 w 503813"/>
              <a:gd name="connsiteY7" fmla="*/ 341400 h 503998"/>
              <a:gd name="connsiteX8" fmla="*/ 442180 w 503813"/>
              <a:gd name="connsiteY8" fmla="*/ 361875 h 503998"/>
              <a:gd name="connsiteX9" fmla="*/ 434944 w 503813"/>
              <a:gd name="connsiteY9" fmla="*/ 362543 h 503998"/>
              <a:gd name="connsiteX10" fmla="*/ 434010 w 503813"/>
              <a:gd name="connsiteY10" fmla="*/ 364237 h 503998"/>
              <a:gd name="connsiteX11" fmla="*/ 264599 w 503813"/>
              <a:gd name="connsiteY11" fmla="*/ 483839 h 503998"/>
              <a:gd name="connsiteX12" fmla="*/ 407727 w 503813"/>
              <a:gd name="connsiteY12" fmla="*/ 477539 h 503998"/>
              <a:gd name="connsiteX13" fmla="*/ 453599 w 503813"/>
              <a:gd name="connsiteY13" fmla="*/ 393473 h 503998"/>
              <a:gd name="connsiteX14" fmla="*/ 442180 w 503813"/>
              <a:gd name="connsiteY14" fmla="*/ 361875 h 503998"/>
              <a:gd name="connsiteX15" fmla="*/ 503212 w 503813"/>
              <a:gd name="connsiteY15" fmla="*/ 241388 h 503998"/>
              <a:gd name="connsiteX16" fmla="*/ 477618 w 503813"/>
              <a:gd name="connsiteY16" fmla="*/ 199847 h 503998"/>
              <a:gd name="connsiteX17" fmla="*/ 471810 w 503813"/>
              <a:gd name="connsiteY17" fmla="*/ 193547 h 503998"/>
              <a:gd name="connsiteX18" fmla="*/ 432041 w 503813"/>
              <a:gd name="connsiteY18" fmla="*/ 101420 h 503998"/>
              <a:gd name="connsiteX19" fmla="*/ 429876 w 503813"/>
              <a:gd name="connsiteY19" fmla="*/ 96498 h 503998"/>
              <a:gd name="connsiteX20" fmla="*/ 422985 w 503813"/>
              <a:gd name="connsiteY20" fmla="*/ 72479 h 503998"/>
              <a:gd name="connsiteX21" fmla="*/ 174628 w 503813"/>
              <a:gd name="connsiteY21" fmla="*/ 12915 h 503998"/>
              <a:gd name="connsiteX22" fmla="*/ 74222 w 503813"/>
              <a:gd name="connsiteY22" fmla="*/ 79261 h 503998"/>
              <a:gd name="connsiteX23" fmla="*/ 71269 w 503813"/>
              <a:gd name="connsiteY23" fmla="*/ 93535 h 503998"/>
              <a:gd name="connsiteX24" fmla="*/ 70284 w 503813"/>
              <a:gd name="connsiteY24" fmla="*/ 102689 h 503998"/>
              <a:gd name="connsiteX25" fmla="*/ 31598 w 503813"/>
              <a:gd name="connsiteY25" fmla="*/ 192966 h 503998"/>
              <a:gd name="connsiteX26" fmla="*/ 25298 w 503813"/>
              <a:gd name="connsiteY26" fmla="*/ 200644 h 503998"/>
              <a:gd name="connsiteX27" fmla="*/ 787 w 503813"/>
              <a:gd name="connsiteY27" fmla="*/ 234113 h 503998"/>
              <a:gd name="connsiteX28" fmla="*/ 0 w 503813"/>
              <a:gd name="connsiteY28" fmla="*/ 260189 h 503998"/>
              <a:gd name="connsiteX29" fmla="*/ 0 w 503813"/>
              <a:gd name="connsiteY29" fmla="*/ 280763 h 503998"/>
              <a:gd name="connsiteX30" fmla="*/ 50991 w 503813"/>
              <a:gd name="connsiteY30" fmla="*/ 328997 h 503998"/>
              <a:gd name="connsiteX31" fmla="*/ 62803 w 503813"/>
              <a:gd name="connsiteY31" fmla="*/ 317677 h 503998"/>
              <a:gd name="connsiteX32" fmla="*/ 66445 w 503813"/>
              <a:gd name="connsiteY32" fmla="*/ 193842 h 503998"/>
              <a:gd name="connsiteX33" fmla="*/ 339904 w 503813"/>
              <a:gd name="connsiteY33" fmla="*/ 64397 h 503998"/>
              <a:gd name="connsiteX34" fmla="*/ 440605 w 503813"/>
              <a:gd name="connsiteY34" fmla="*/ 231150 h 503998"/>
              <a:gd name="connsiteX35" fmla="*/ 440605 w 503813"/>
              <a:gd name="connsiteY35" fmla="*/ 314428 h 503998"/>
              <a:gd name="connsiteX36" fmla="*/ 449858 w 503813"/>
              <a:gd name="connsiteY36" fmla="*/ 328406 h 503998"/>
              <a:gd name="connsiteX37" fmla="*/ 502227 w 503813"/>
              <a:gd name="connsiteY37" fmla="*/ 292280 h 503998"/>
              <a:gd name="connsiteX38" fmla="*/ 503212 w 503813"/>
              <a:gd name="connsiteY38" fmla="*/ 241388 h 503998"/>
              <a:gd name="connsiteX39" fmla="*/ 346106 w 503813"/>
              <a:gd name="connsiteY39" fmla="*/ 370833 h 503998"/>
              <a:gd name="connsiteX40" fmla="*/ 403593 w 503813"/>
              <a:gd name="connsiteY40" fmla="*/ 311278 h 503998"/>
              <a:gd name="connsiteX41" fmla="*/ 317165 w 503813"/>
              <a:gd name="connsiteY41" fmla="*/ 303403 h 503998"/>
              <a:gd name="connsiteX42" fmla="*/ 295312 w 503813"/>
              <a:gd name="connsiteY42" fmla="*/ 363253 h 503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03813" h="503998">
                <a:moveTo>
                  <a:pt x="240384" y="341400"/>
                </a:moveTo>
                <a:cubicBezTo>
                  <a:pt x="242746" y="329292"/>
                  <a:pt x="228571" y="311869"/>
                  <a:pt x="208490" y="293461"/>
                </a:cubicBezTo>
                <a:cubicBezTo>
                  <a:pt x="187917" y="274561"/>
                  <a:pt x="161043" y="254972"/>
                  <a:pt x="146081" y="247589"/>
                </a:cubicBezTo>
                <a:cubicBezTo>
                  <a:pt x="124720" y="235777"/>
                  <a:pt x="105033" y="245817"/>
                  <a:pt x="100504" y="269934"/>
                </a:cubicBezTo>
                <a:cubicBezTo>
                  <a:pt x="95583" y="295725"/>
                  <a:pt x="100504" y="320531"/>
                  <a:pt x="114778" y="342680"/>
                </a:cubicBezTo>
                <a:cubicBezTo>
                  <a:pt x="124819" y="357937"/>
                  <a:pt x="139781" y="365025"/>
                  <a:pt x="157500" y="366305"/>
                </a:cubicBezTo>
                <a:cubicBezTo>
                  <a:pt x="168918" y="366895"/>
                  <a:pt x="209179" y="368470"/>
                  <a:pt x="218236" y="365320"/>
                </a:cubicBezTo>
                <a:cubicBezTo>
                  <a:pt x="229950" y="361087"/>
                  <a:pt x="238021" y="353705"/>
                  <a:pt x="240384" y="341400"/>
                </a:cubicBezTo>
                <a:close/>
                <a:moveTo>
                  <a:pt x="442180" y="361875"/>
                </a:moveTo>
                <a:cubicBezTo>
                  <a:pt x="439998" y="360062"/>
                  <a:pt x="436758" y="360360"/>
                  <a:pt x="434944" y="362543"/>
                </a:cubicBezTo>
                <a:cubicBezTo>
                  <a:pt x="434529" y="363043"/>
                  <a:pt x="434212" y="363618"/>
                  <a:pt x="434010" y="364237"/>
                </a:cubicBezTo>
                <a:cubicBezTo>
                  <a:pt x="426135" y="389240"/>
                  <a:pt x="390009" y="474979"/>
                  <a:pt x="264599" y="483839"/>
                </a:cubicBezTo>
                <a:cubicBezTo>
                  <a:pt x="117239" y="494175"/>
                  <a:pt x="343645" y="526757"/>
                  <a:pt x="407727" y="477539"/>
                </a:cubicBezTo>
                <a:cubicBezTo>
                  <a:pt x="430073" y="460411"/>
                  <a:pt x="454583" y="443086"/>
                  <a:pt x="453599" y="393473"/>
                </a:cubicBezTo>
                <a:cubicBezTo>
                  <a:pt x="453205" y="383531"/>
                  <a:pt x="448776" y="367200"/>
                  <a:pt x="442180" y="361875"/>
                </a:cubicBezTo>
                <a:close/>
                <a:moveTo>
                  <a:pt x="503212" y="241388"/>
                </a:moveTo>
                <a:cubicBezTo>
                  <a:pt x="502916" y="222783"/>
                  <a:pt x="494746" y="208510"/>
                  <a:pt x="477618" y="199847"/>
                </a:cubicBezTo>
                <a:cubicBezTo>
                  <a:pt x="474763" y="198567"/>
                  <a:pt x="472696" y="197189"/>
                  <a:pt x="471810" y="193547"/>
                </a:cubicBezTo>
                <a:cubicBezTo>
                  <a:pt x="465857" y="160176"/>
                  <a:pt x="452244" y="128639"/>
                  <a:pt x="432041" y="101420"/>
                </a:cubicBezTo>
                <a:cubicBezTo>
                  <a:pt x="430959" y="99943"/>
                  <a:pt x="428596" y="98270"/>
                  <a:pt x="429876" y="96498"/>
                </a:cubicBezTo>
                <a:cubicBezTo>
                  <a:pt x="438243" y="85177"/>
                  <a:pt x="429580" y="78779"/>
                  <a:pt x="422985" y="72479"/>
                </a:cubicBezTo>
                <a:cubicBezTo>
                  <a:pt x="351913" y="3763"/>
                  <a:pt x="269128" y="-16092"/>
                  <a:pt x="174628" y="12915"/>
                </a:cubicBezTo>
                <a:cubicBezTo>
                  <a:pt x="135154" y="25022"/>
                  <a:pt x="101883" y="47958"/>
                  <a:pt x="74222" y="79261"/>
                </a:cubicBezTo>
                <a:cubicBezTo>
                  <a:pt x="70284" y="83494"/>
                  <a:pt x="67626" y="88219"/>
                  <a:pt x="71269" y="93535"/>
                </a:cubicBezTo>
                <a:cubicBezTo>
                  <a:pt x="74222" y="97472"/>
                  <a:pt x="72548" y="99638"/>
                  <a:pt x="70284" y="102689"/>
                </a:cubicBezTo>
                <a:cubicBezTo>
                  <a:pt x="50794" y="129966"/>
                  <a:pt x="37603" y="160078"/>
                  <a:pt x="31598" y="192966"/>
                </a:cubicBezTo>
                <a:cubicBezTo>
                  <a:pt x="30909" y="197199"/>
                  <a:pt x="28744" y="198873"/>
                  <a:pt x="25298" y="200644"/>
                </a:cubicBezTo>
                <a:cubicBezTo>
                  <a:pt x="11320" y="207535"/>
                  <a:pt x="3150" y="218855"/>
                  <a:pt x="787" y="234113"/>
                </a:cubicBezTo>
                <a:lnTo>
                  <a:pt x="0" y="260189"/>
                </a:lnTo>
                <a:lnTo>
                  <a:pt x="0" y="280763"/>
                </a:lnTo>
                <a:cubicBezTo>
                  <a:pt x="0" y="311081"/>
                  <a:pt x="20672" y="330375"/>
                  <a:pt x="50991" y="328997"/>
                </a:cubicBezTo>
                <a:cubicBezTo>
                  <a:pt x="58570" y="328702"/>
                  <a:pt x="62508" y="324764"/>
                  <a:pt x="62803" y="317677"/>
                </a:cubicBezTo>
                <a:cubicBezTo>
                  <a:pt x="64772" y="241388"/>
                  <a:pt x="60441" y="223767"/>
                  <a:pt x="66445" y="193842"/>
                </a:cubicBezTo>
                <a:cubicBezTo>
                  <a:pt x="90661" y="71288"/>
                  <a:pt x="230639" y="4951"/>
                  <a:pt x="339904" y="64397"/>
                </a:cubicBezTo>
                <a:cubicBezTo>
                  <a:pt x="404971" y="100435"/>
                  <a:pt x="438735" y="156544"/>
                  <a:pt x="440605" y="231150"/>
                </a:cubicBezTo>
                <a:cubicBezTo>
                  <a:pt x="441393" y="258909"/>
                  <a:pt x="440605" y="286767"/>
                  <a:pt x="440605" y="314428"/>
                </a:cubicBezTo>
                <a:cubicBezTo>
                  <a:pt x="440605" y="321319"/>
                  <a:pt x="442771" y="326733"/>
                  <a:pt x="449858" y="328406"/>
                </a:cubicBezTo>
                <a:cubicBezTo>
                  <a:pt x="473582" y="333328"/>
                  <a:pt x="498290" y="316594"/>
                  <a:pt x="502227" y="292280"/>
                </a:cubicBezTo>
                <a:cubicBezTo>
                  <a:pt x="505082" y="275447"/>
                  <a:pt x="503212" y="258319"/>
                  <a:pt x="503212" y="241388"/>
                </a:cubicBezTo>
                <a:close/>
                <a:moveTo>
                  <a:pt x="346106" y="370833"/>
                </a:moveTo>
                <a:cubicBezTo>
                  <a:pt x="382035" y="373589"/>
                  <a:pt x="404479" y="342778"/>
                  <a:pt x="403593" y="311278"/>
                </a:cubicBezTo>
                <a:cubicBezTo>
                  <a:pt x="401526" y="266784"/>
                  <a:pt x="338427" y="295036"/>
                  <a:pt x="317165" y="303403"/>
                </a:cubicBezTo>
                <a:cubicBezTo>
                  <a:pt x="245109" y="331064"/>
                  <a:pt x="272868" y="357445"/>
                  <a:pt x="295312" y="363253"/>
                </a:cubicBezTo>
                <a:close/>
              </a:path>
            </a:pathLst>
          </a:custGeom>
          <a:solidFill>
            <a:schemeClr val="bg1"/>
          </a:solidFill>
          <a:ln w="967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2400"/>
          </a:p>
        </p:txBody>
      </p:sp>
    </p:spTree>
    <p:extLst>
      <p:ext uri="{BB962C8B-B14F-4D97-AF65-F5344CB8AC3E}">
        <p14:creationId xmlns:p14="http://schemas.microsoft.com/office/powerpoint/2010/main" val="1650360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7D9F1D4F-0DE9-3C42-A6A3-FC1A5EF2D7ED}"/>
              </a:ext>
            </a:extLst>
          </p:cNvPr>
          <p:cNvSpPr txBox="1"/>
          <p:nvPr/>
        </p:nvSpPr>
        <p:spPr>
          <a:xfrm>
            <a:off x="260201" y="188217"/>
            <a:ext cx="10142220" cy="5445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3200" b="1" dirty="0">
                <a:solidFill>
                  <a:schemeClr val="bg1"/>
                </a:solidFill>
                <a:latin typeface="Montserrat" pitchFamily="2" charset="0"/>
              </a:rPr>
              <a:t>Вхожу в 0.45% лучших игроков Европы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6D0AF3A-E9B2-314D-896F-09A38939C4F0}"/>
              </a:ext>
            </a:extLst>
          </p:cNvPr>
          <p:cNvSpPr txBox="1"/>
          <p:nvPr/>
        </p:nvSpPr>
        <p:spPr>
          <a:xfrm>
            <a:off x="260201" y="5223372"/>
            <a:ext cx="10876577" cy="3403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2000" dirty="0">
                <a:solidFill>
                  <a:schemeClr val="bg1"/>
                </a:solidFill>
                <a:latin typeface="Montserrat" pitchFamily="2" charset="0"/>
              </a:rPr>
              <a:t>Мою подробную статистику по игре и рейтингу можно увидеть по </a:t>
            </a:r>
            <a:r>
              <a:rPr lang="ru-RU" sz="2000" dirty="0">
                <a:solidFill>
                  <a:schemeClr val="bg1"/>
                </a:solidFill>
                <a:latin typeface="Montserrat" pitchFamily="2" charset="0"/>
                <a:hlinkClick r:id="rId3"/>
              </a:rPr>
              <a:t>ссылке</a:t>
            </a:r>
            <a:r>
              <a:rPr lang="ru-RU" sz="2000" dirty="0">
                <a:solidFill>
                  <a:schemeClr val="bg1"/>
                </a:solidFill>
                <a:latin typeface="Montserrat" pitchFamily="2" charset="0"/>
              </a:rPr>
              <a:t>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7811DC-8196-BF41-BC3B-65E8D36159F7}"/>
              </a:ext>
            </a:extLst>
          </p:cNvPr>
          <p:cNvSpPr txBox="1"/>
          <p:nvPr/>
        </p:nvSpPr>
        <p:spPr>
          <a:xfrm>
            <a:off x="477002" y="3854465"/>
            <a:ext cx="2758847" cy="971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b="1" dirty="0">
                <a:solidFill>
                  <a:schemeClr val="bg1"/>
                </a:solidFill>
                <a:latin typeface="Montserrat" pitchFamily="2" charset="0"/>
              </a:rPr>
              <a:t>Был капитаном </a:t>
            </a:r>
          </a:p>
          <a:p>
            <a:pPr>
              <a:lnSpc>
                <a:spcPct val="120000"/>
              </a:lnSpc>
            </a:pPr>
            <a:r>
              <a:rPr lang="ru-RU" b="1" dirty="0">
                <a:solidFill>
                  <a:schemeClr val="bg1"/>
                </a:solidFill>
                <a:latin typeface="Montserrat" pitchFamily="2" charset="0"/>
              </a:rPr>
              <a:t>В академическом составе </a:t>
            </a:r>
            <a:r>
              <a:rPr lang="en-US" b="1" dirty="0">
                <a:solidFill>
                  <a:schemeClr val="bg1"/>
                </a:solidFill>
                <a:latin typeface="Montserrat" pitchFamily="2" charset="0"/>
              </a:rPr>
              <a:t>PAVAGA</a:t>
            </a:r>
            <a:endParaRPr lang="ru-RU" b="1" dirty="0">
              <a:solidFill>
                <a:schemeClr val="bg1"/>
              </a:solidFill>
              <a:latin typeface="Montserrat" pitchFamily="2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D3A3759-302E-48AB-B253-5BB1EC1AC98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6395" y="897557"/>
            <a:ext cx="3012626" cy="3012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448F7AA-C426-4BAE-96A6-525FC62F172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896108" y="894341"/>
            <a:ext cx="3012626" cy="3012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52522FC-C243-4FED-8119-CE47203A19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99021" y="893251"/>
            <a:ext cx="5820915" cy="39497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FBB5E18-16AF-4743-BAB5-2A667CCC3ADC}"/>
              </a:ext>
            </a:extLst>
          </p:cNvPr>
          <p:cNvSpPr txBox="1"/>
          <p:nvPr/>
        </p:nvSpPr>
        <p:spPr>
          <a:xfrm>
            <a:off x="260201" y="6158258"/>
            <a:ext cx="11752877" cy="3403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2000" dirty="0">
                <a:solidFill>
                  <a:schemeClr val="bg1"/>
                </a:solidFill>
                <a:latin typeface="Montserrat" pitchFamily="2" charset="0"/>
              </a:rPr>
              <a:t>Мой профиль на киберспортивной площадке </a:t>
            </a:r>
            <a:r>
              <a:rPr lang="en-US" sz="2000" dirty="0">
                <a:solidFill>
                  <a:schemeClr val="bg1"/>
                </a:solidFill>
                <a:latin typeface="Montserrat" pitchFamily="2" charset="0"/>
              </a:rPr>
              <a:t>FACEIT </a:t>
            </a:r>
            <a:r>
              <a:rPr lang="ru-RU" sz="2000" dirty="0">
                <a:solidFill>
                  <a:schemeClr val="bg1"/>
                </a:solidFill>
                <a:latin typeface="Montserrat" pitchFamily="2" charset="0"/>
              </a:rPr>
              <a:t>можно увидеть по </a:t>
            </a:r>
            <a:r>
              <a:rPr lang="ru-RU" sz="2000" dirty="0">
                <a:solidFill>
                  <a:schemeClr val="bg1"/>
                </a:solidFill>
                <a:latin typeface="Montserrat" pitchFamily="2" charset="0"/>
                <a:hlinkClick r:id="rId7"/>
              </a:rPr>
              <a:t>ссылке</a:t>
            </a:r>
            <a:r>
              <a:rPr lang="ru-RU" sz="2000" dirty="0">
                <a:solidFill>
                  <a:schemeClr val="bg1"/>
                </a:solidFill>
                <a:latin typeface="Montserrat" pitchFamily="2" charset="0"/>
              </a:rPr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56F18FB-FCE1-447C-996A-CA494CE3E74D}"/>
              </a:ext>
            </a:extLst>
          </p:cNvPr>
          <p:cNvSpPr txBox="1"/>
          <p:nvPr/>
        </p:nvSpPr>
        <p:spPr>
          <a:xfrm>
            <a:off x="260201" y="5686021"/>
            <a:ext cx="11752877" cy="3403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2000" dirty="0">
                <a:solidFill>
                  <a:schemeClr val="bg1"/>
                </a:solidFill>
                <a:latin typeface="Montserrat" pitchFamily="2" charset="0"/>
              </a:rPr>
              <a:t>Пост про создание команд в академии </a:t>
            </a:r>
            <a:r>
              <a:rPr lang="en-US" sz="2000" dirty="0">
                <a:solidFill>
                  <a:schemeClr val="bg1"/>
                </a:solidFill>
                <a:latin typeface="Montserrat" pitchFamily="2" charset="0"/>
              </a:rPr>
              <a:t>PAVAGA </a:t>
            </a:r>
            <a:r>
              <a:rPr lang="ru-RU" sz="2000" dirty="0">
                <a:solidFill>
                  <a:schemeClr val="bg1"/>
                </a:solidFill>
                <a:latin typeface="Montserrat" pitchFamily="2" charset="0"/>
              </a:rPr>
              <a:t>можно увидеть по </a:t>
            </a:r>
            <a:r>
              <a:rPr lang="ru-RU" sz="2000" dirty="0">
                <a:solidFill>
                  <a:schemeClr val="bg1"/>
                </a:solidFill>
                <a:latin typeface="Montserrat" pitchFamily="2" charset="0"/>
                <a:hlinkClick r:id="rId8"/>
              </a:rPr>
              <a:t>ссылке.</a:t>
            </a:r>
            <a:endParaRPr lang="ru-RU" sz="2000" dirty="0">
              <a:solidFill>
                <a:schemeClr val="bg1"/>
              </a:solidFill>
              <a:latin typeface="Montserrat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3B336F-BD40-4E59-87DF-2370830710D1}"/>
              </a:ext>
            </a:extLst>
          </p:cNvPr>
          <p:cNvSpPr txBox="1"/>
          <p:nvPr/>
        </p:nvSpPr>
        <p:spPr>
          <a:xfrm>
            <a:off x="9116154" y="4067428"/>
            <a:ext cx="2758847" cy="6387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b="1" dirty="0">
                <a:solidFill>
                  <a:schemeClr val="bg1"/>
                </a:solidFill>
                <a:latin typeface="Montserrat" pitchFamily="2" charset="0"/>
              </a:rPr>
              <a:t>Вхожу в топ 550 игроков Беларуси</a:t>
            </a:r>
          </a:p>
        </p:txBody>
      </p:sp>
    </p:spTree>
    <p:extLst>
      <p:ext uri="{BB962C8B-B14F-4D97-AF65-F5344CB8AC3E}">
        <p14:creationId xmlns:p14="http://schemas.microsoft.com/office/powerpoint/2010/main" val="31539196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9F36C06C-F46D-C74B-BB66-E11FA1BB3F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34" b="1334"/>
          <a:stretch/>
        </p:blipFill>
        <p:spPr>
          <a:xfrm>
            <a:off x="6532763" y="928151"/>
            <a:ext cx="5000426" cy="5004297"/>
          </a:xfrm>
          <a:prstGeom prst="ellipse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801D252B-7035-D84F-9F9B-A4CD971234A6}"/>
              </a:ext>
            </a:extLst>
          </p:cNvPr>
          <p:cNvSpPr txBox="1"/>
          <p:nvPr/>
        </p:nvSpPr>
        <p:spPr>
          <a:xfrm>
            <a:off x="695326" y="1203165"/>
            <a:ext cx="5040312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5400" b="1" dirty="0">
                <a:solidFill>
                  <a:schemeClr val="bg1"/>
                </a:solidFill>
                <a:latin typeface="Montserrat" pitchFamily="2" charset="0"/>
              </a:rPr>
              <a:t>Спасибо за внимание!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DD5FA21-102F-4443-8BFA-A812960768DC}"/>
              </a:ext>
            </a:extLst>
          </p:cNvPr>
          <p:cNvSpPr txBox="1"/>
          <p:nvPr/>
        </p:nvSpPr>
        <p:spPr>
          <a:xfrm>
            <a:off x="695326" y="4226397"/>
            <a:ext cx="6355256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Montserrat" pitchFamily="2" charset="0"/>
              </a:rPr>
              <a:t>Драницкий Илья</a:t>
            </a:r>
          </a:p>
          <a:p>
            <a:endParaRPr lang="ru-RU" sz="3200" b="1" dirty="0">
              <a:solidFill>
                <a:schemeClr val="bg1"/>
              </a:solidFill>
              <a:latin typeface="Montserrat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46B80FA-7BEF-6342-8B90-40642D7ED7BD}"/>
              </a:ext>
            </a:extLst>
          </p:cNvPr>
          <p:cNvSpPr txBox="1"/>
          <p:nvPr/>
        </p:nvSpPr>
        <p:spPr>
          <a:xfrm>
            <a:off x="695324" y="3904305"/>
            <a:ext cx="5040313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Montserrat" pitchFamily="2" charset="0"/>
              </a:rPr>
              <a:t>Остались вопросы? С радостью на них отвечу!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5B3EB8-B705-4C92-9F8F-B94174C218A6}"/>
              </a:ext>
            </a:extLst>
          </p:cNvPr>
          <p:cNvSpPr txBox="1"/>
          <p:nvPr/>
        </p:nvSpPr>
        <p:spPr>
          <a:xfrm>
            <a:off x="695326" y="4738215"/>
            <a:ext cx="635525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Montserrat" pitchFamily="2" charset="0"/>
              </a:rPr>
              <a:t>Dranitski Ilya</a:t>
            </a:r>
            <a:endParaRPr lang="ru-RU" sz="3200" b="1" dirty="0">
              <a:solidFill>
                <a:schemeClr val="bg1"/>
              </a:solidFill>
              <a:latin typeface="Montserra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673298"/>
      </p:ext>
    </p:extLst>
  </p:cSld>
  <p:clrMapOvr>
    <a:masterClrMapping/>
  </p:clrMapOvr>
</p:sld>
</file>

<file path=ppt/theme/theme1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4270</TotalTime>
  <Words>150</Words>
  <Application>Microsoft Office PowerPoint</Application>
  <PresentationFormat>Широкоэкранный</PresentationFormat>
  <Paragraphs>32</Paragraphs>
  <Slides>7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Montserrat</vt:lpstr>
      <vt:lpstr>Montserrat Black</vt:lpstr>
      <vt:lpstr>Специальное оформление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Феликс Гурвич</dc:creator>
  <cp:lastModifiedBy>Ilya Makavchick</cp:lastModifiedBy>
  <cp:revision>49</cp:revision>
  <dcterms:created xsi:type="dcterms:W3CDTF">2022-02-09T10:48:38Z</dcterms:created>
  <dcterms:modified xsi:type="dcterms:W3CDTF">2023-07-07T20:11:22Z</dcterms:modified>
</cp:coreProperties>
</file>