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B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EFF974-06A2-40D1-A371-E2B241FE0C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8510CBD-DF8E-4D25-83F6-973A79A7E7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53520B-5C67-465B-B44D-563E34F7B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F2B4A17-8118-43AE-8D0F-E4F02AEB9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56406FE-6386-4A04-81C2-FB3A4FF34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820292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87DD11-E22B-4EE8-B0F8-25BFEF62A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ED5EAC-483B-4920-B9AA-234E882169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C90DBB-60CC-4EA5-BC15-062FA92C8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0F4F5E-8697-46C4-A8D1-7B3443B43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DC71BC-6E35-48CB-8D5F-60AF3E81A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143517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A6B08D-2462-4EBF-A4A4-1BEB85585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05050DB-239D-420E-AFBE-05704823A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887E5C-D128-447C-A9E7-F0832EBFA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12F04A-B26C-4A80-B29B-5E993303B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26CDBA-CC6F-4818-BEE4-F886F910A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4283988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66158D-387C-424B-8BD0-0C465A9AF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7B6687-FCC6-4B2E-AA7A-A0B3F844F4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442E8EE-7B39-4A2E-A1C1-06C6806A14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80603F2-5199-4F6B-AA2D-D5A94D434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654E27-CFAC-4828-8131-8C138DDB2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5F11DB8-32C9-4E48-AEA8-0A7CF8007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703121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61776E-259E-4A68-8179-D3712AD18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533C51-420A-470E-82CC-2219ABA5A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687117E-D141-40C9-9957-F773453126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65B8C0F-B39B-4689-9847-A4781FE962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B56D1AA-AB3E-4B15-8EFE-8365495A74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CE63C0C-4B20-4632-AA06-E49976BB6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6B52B93-7CE9-4249-9A75-6CF41754B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CE72B47-440A-4BEC-A343-3214FC0E9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65432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816DF7-4F86-482C-AE3B-EA9FAB0EA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8FDFA14-E387-42AE-A332-DB5BE238C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728D02D-341B-4596-87CD-E8A020835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7DBDE1C-010F-4CDD-89DF-E178280B5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911698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3208A94-0DF3-4411-BDC1-799D6EE01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9BF7737-12D7-4793-9876-82AEB1357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D9B63C9-5B26-4324-8C60-31028CFAC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94401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A2E301-E8C2-463D-B68B-FA876D504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159232-9520-40BA-9462-3A8D70059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4106C1A-35A2-42DE-BDBA-BCFFED9C22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BDB0071-51DD-49AF-9924-DDBB9074D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AABE86F-205C-4FBD-BD2F-6522DD306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481DFC9-76B2-4CFE-8A3E-33E9B87B6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881510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CEE1E1-28D8-4160-B895-E716DA414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CA45165-E1C5-4A1B-A11C-CA3C25B54F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75343C9-5FB0-4CD6-9C2A-9708486B27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0CD4237-BB3E-44DE-979C-7AB410F030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23EAE97-3D5F-4239-8862-D785476C4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4525C63-D9E6-42BD-BDFD-A78B3D845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756275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1CE886-2E75-4A1E-9E92-A6FB4FDE4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3927954-FCD8-424B-80FC-237EAB1C68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DE3B6A-1D9D-43BA-902D-ED28B516E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A1B8C25-F2F3-4664-BD91-63623F837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B93D31-51A8-4E12-AB4E-AB4190D90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717518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4FC86A9-651D-4956-A3DF-49EFB2047C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1B82382-D41A-43DF-B6EF-C1A90F9A59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B1CE8E-6585-4E9F-A1B6-9552189E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55188CB-BC9B-474F-AE13-6069E3500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6A2BB7A-B7ED-431F-804A-049527B5E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88896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D786F3-8C5D-4087-932C-99BF14890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394F894-1B67-4263-9FC6-C796EB29A3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14AB7C-1AEF-418F-976C-EA8C9EDDA9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53CE5-A0CF-4974-ACA2-F72A7B26CC41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1C92CD-B78A-4914-AD1E-7DB01341FD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2933F2-9296-4B37-B581-0E44E55941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06DEE-8C1F-4A88-A440-54D9CB63AC2F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51288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B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B9BA54-73EE-4A12-B174-3E061B5DC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00" y="0"/>
            <a:ext cx="5436924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67CE9EE-6328-40ED-AC25-F96F20994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120" y="0"/>
            <a:ext cx="49380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42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9F1319E-C89A-4E1F-943E-1F5C2649D2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25" y="0"/>
            <a:ext cx="4798259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D2AD1D0-E27C-450B-8F74-C519C42E71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94" y="0"/>
            <a:ext cx="48851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05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8248F65-10A0-4680-8C18-F95F29879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5292" y="857250"/>
            <a:ext cx="6858000" cy="51435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F795C-A3C2-4EDA-83A3-455C00B277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229" y="0"/>
            <a:ext cx="48177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5060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Бельченко</dc:creator>
  <cp:lastModifiedBy>Екатерина Бельченко</cp:lastModifiedBy>
  <cp:revision>1</cp:revision>
  <dcterms:created xsi:type="dcterms:W3CDTF">2023-06-17T13:27:43Z</dcterms:created>
  <dcterms:modified xsi:type="dcterms:W3CDTF">2023-06-17T13:27:50Z</dcterms:modified>
</cp:coreProperties>
</file>