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9" r:id="rId4"/>
    <p:sldId id="260" r:id="rId5"/>
    <p:sldId id="262" r:id="rId6"/>
    <p:sldId id="263" r:id="rId7"/>
    <p:sldId id="258" r:id="rId8"/>
    <p:sldId id="261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2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0">
                      <a:schemeClr val="tx1"/>
                    </a:gs>
                    <a:gs pos="68000">
                      <a:srgbClr val="F1F1F1"/>
                    </a:gs>
                    <a:gs pos="100000">
                      <a:schemeClr val="bg1">
                        <a:lumMod val="11000"/>
                        <a:lumOff val="8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defRPr>
            </a:lvl1pPr>
          </a:lstStyle>
          <a:p>
            <a:pPr lvl="0" algn="r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</a:lstStyle>
          <a:p>
            <a:pPr marL="0" lvl="0" indent="0" algn="r">
              <a:buNone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B1C6-96AF-45BE-A47F-79AE1F6217C1}" type="datetimeFigureOut">
              <a:rPr lang="ru-RU" smtClean="0"/>
              <a:t>29.06.2023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2D61-5BE2-464D-A827-A0FF78FADC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404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B1C6-96AF-45BE-A47F-79AE1F6217C1}" type="datetimeFigureOut">
              <a:rPr lang="ru-RU" smtClean="0"/>
              <a:t>29.06.2023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2D61-5BE2-464D-A827-A0FF78FADC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69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32000"/>
                        <a:lumOff val="68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B1C6-96AF-45BE-A47F-79AE1F6217C1}" type="datetimeFigureOut">
              <a:rPr lang="ru-RU" smtClean="0"/>
              <a:t>29.06.2023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2D61-5BE2-464D-A827-A0FF78FADC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6117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B1C6-96AF-45BE-A47F-79AE1F6217C1}" type="datetimeFigureOut">
              <a:rPr lang="ru-RU" smtClean="0"/>
              <a:t>29.06.2023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2D61-5BE2-464D-A827-A0FF78FADC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3288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B1C6-96AF-45BE-A47F-79AE1F6217C1}" type="datetimeFigureOut">
              <a:rPr lang="ru-RU" smtClean="0"/>
              <a:t>29.06.2023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2D61-5BE2-464D-A827-A0FF78FADC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572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B1C6-96AF-45BE-A47F-79AE1F6217C1}" type="datetimeFigureOut">
              <a:rPr lang="ru-RU" smtClean="0"/>
              <a:t>29.06.2023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2D61-5BE2-464D-A827-A0FF78FADC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9369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B1C6-96AF-45BE-A47F-79AE1F6217C1}" type="datetimeFigureOut">
              <a:rPr lang="ru-RU" smtClean="0"/>
              <a:t>29.06.2023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2D61-5BE2-464D-A827-A0FF78FADC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23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B1C6-96AF-45BE-A47F-79AE1F6217C1}" type="datetimeFigureOut">
              <a:rPr lang="ru-RU" smtClean="0"/>
              <a:t>29.06.2023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2D61-5BE2-464D-A827-A0FF78FADC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5562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B1C6-96AF-45BE-A47F-79AE1F6217C1}" type="datetimeFigureOut">
              <a:rPr lang="ru-RU" smtClean="0"/>
              <a:t>29.06.2023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2D61-5BE2-464D-A827-A0FF78FADC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262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B1C6-96AF-45BE-A47F-79AE1F6217C1}" type="datetimeFigureOut">
              <a:rPr lang="ru-RU" smtClean="0"/>
              <a:t>29.06.2023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2D61-5BE2-464D-A827-A0FF78FADC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6798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B1C6-96AF-45BE-A47F-79AE1F6217C1}" type="datetimeFigureOut">
              <a:rPr lang="ru-RU" smtClean="0"/>
              <a:t>29.06.2023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2D61-5BE2-464D-A827-A0FF78FADC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31366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B1C6-96AF-45BE-A47F-79AE1F6217C1}" type="datetimeFigureOut">
              <a:rPr lang="ru-RU" smtClean="0"/>
              <a:t>29.06.2023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2D61-5BE2-464D-A827-A0FF78FADCD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422079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B1C6-96AF-45BE-A47F-79AE1F6217C1}" type="datetimeFigureOut">
              <a:rPr lang="ru-RU" smtClean="0"/>
              <a:t>29.06.2023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2D61-5BE2-464D-A827-A0FF78FADC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16240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B1C6-96AF-45BE-A47F-79AE1F6217C1}" type="datetimeFigureOut">
              <a:rPr lang="ru-RU" smtClean="0"/>
              <a:t>29.06.2023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2D61-5BE2-464D-A827-A0FF78FADC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27765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B1C6-96AF-45BE-A47F-79AE1F6217C1}" type="datetimeFigureOut">
              <a:rPr lang="ru-RU" smtClean="0"/>
              <a:t>29.06.2023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2D61-5BE2-464D-A827-A0FF78FADC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4482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B1C6-96AF-45BE-A47F-79AE1F6217C1}" type="datetimeFigureOut">
              <a:rPr lang="ru-RU" smtClean="0"/>
              <a:t>29.06.2023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2D61-5BE2-464D-A827-A0FF78FADC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63170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1B1C6-96AF-45BE-A47F-79AE1F6217C1}" type="datetimeFigureOut">
              <a:rPr lang="ru-RU" smtClean="0"/>
              <a:t>29.06.2023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42D61-5BE2-464D-A827-A0FF78FADC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2471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C3A1B1C6-96AF-45BE-A47F-79AE1F6217C1}" type="datetimeFigureOut">
              <a:rPr lang="ru-RU" smtClean="0"/>
              <a:t>29.06.2023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21942D61-5BE2-464D-A827-A0FF78FADC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0879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elib.bsu.by/handle/123456789/283872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instagram.com/chinese_with_stas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9.png"/><Relationship Id="rId5" Type="http://schemas.openxmlformats.org/officeDocument/2006/relationships/hyperlink" Target="https://t.me/paideiabelaruska" TargetMode="Externa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fir.bsu.by/news/news-2021/news-2021-06-15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stihi.ru/avtor/stankon17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31838" y="2452256"/>
            <a:ext cx="7362305" cy="1206436"/>
          </a:xfrm>
        </p:spPr>
        <p:txBody>
          <a:bodyPr/>
          <a:lstStyle/>
          <a:p>
            <a:pPr algn="ctr"/>
            <a:r>
              <a:rPr lang="ru-RU" altLang="zh-CN" dirty="0" smtClean="0"/>
              <a:t>Здравствуйте, меня зовут Стас и здесь немного обо мне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54940" cy="6858000"/>
          </a:xfrm>
          <a:prstGeom prst="rect">
            <a:avLst/>
          </a:prstGeom>
        </p:spPr>
      </p:pic>
      <p:sp>
        <p:nvSpPr>
          <p:cNvPr id="7" name="Подзаголовок 2"/>
          <p:cNvSpPr txBox="1">
            <a:spLocks/>
          </p:cNvSpPr>
          <p:nvPr/>
        </p:nvSpPr>
        <p:spPr>
          <a:xfrm>
            <a:off x="4731838" y="2222564"/>
            <a:ext cx="7362305" cy="12064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2068221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40" y="481099"/>
            <a:ext cx="8027469" cy="5676736"/>
          </a:xfrm>
        </p:spPr>
      </p:pic>
      <p:sp>
        <p:nvSpPr>
          <p:cNvPr id="6" name="Подзаголовок 2"/>
          <p:cNvSpPr txBox="1">
            <a:spLocks/>
          </p:cNvSpPr>
          <p:nvPr/>
        </p:nvSpPr>
        <p:spPr>
          <a:xfrm>
            <a:off x="8912993" y="2055714"/>
            <a:ext cx="2932496" cy="25275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altLang="zh-CN" dirty="0" smtClean="0"/>
              <a:t>В конце мая этого года я закончил курс «Введение в гуманитарное знание».</a:t>
            </a:r>
          </a:p>
        </p:txBody>
      </p:sp>
    </p:spTree>
    <p:extLst>
      <p:ext uri="{BB962C8B-B14F-4D97-AF65-F5344CB8AC3E}">
        <p14:creationId xmlns:p14="http://schemas.microsoft.com/office/powerpoint/2010/main" val="3001032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765" y="459122"/>
            <a:ext cx="2713886" cy="548447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Я выпускник факультета международных отношений с отличием, моя дипломная работа входит в категорию «Лучшие дипломные работы» в электронной библиотеке БГУ.</a:t>
            </a:r>
            <a:endParaRPr lang="ru-RU" dirty="0"/>
          </a:p>
        </p:txBody>
      </p:sp>
      <p:pic>
        <p:nvPicPr>
          <p:cNvPr id="4" name="Рисунок 3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734" y="1463040"/>
            <a:ext cx="4046220" cy="53949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954" y="0"/>
            <a:ext cx="4742046" cy="6322728"/>
          </a:xfrm>
          <a:prstGeom prst="rect">
            <a:avLst/>
          </a:prstGeo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7126777" y="6424315"/>
            <a:ext cx="2175165" cy="44196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/>
              <a:t>*ссылка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329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03" y="0"/>
            <a:ext cx="5143499" cy="6858000"/>
          </a:xfr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8209038" y="686761"/>
            <a:ext cx="2713886" cy="54844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6833061" y="2984269"/>
            <a:ext cx="4609188" cy="8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/>
              <a:t>Любовь к языкам у меня с детства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695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42610" y="2406534"/>
            <a:ext cx="4854634" cy="2119746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dirty="0" smtClean="0"/>
              <a:t>Я востоковед-международник по образованию, и я веду блог, объединяющий многих талантливых и мотивированных людей.</a:t>
            </a:r>
            <a:endParaRPr lang="ru-RU" dirty="0"/>
          </a:p>
        </p:txBody>
      </p:sp>
      <p:pic>
        <p:nvPicPr>
          <p:cNvPr id="4" name="Рисунок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1848" y="0"/>
            <a:ext cx="3807632" cy="6932815"/>
          </a:xfrm>
          <a:prstGeom prst="rect">
            <a:avLst/>
          </a:prstGeom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4824152" y="6283036"/>
            <a:ext cx="2175165" cy="44196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/>
              <a:t>*ссылка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9735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G_8573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55034" y="0"/>
            <a:ext cx="3391592" cy="6954908"/>
          </a:xfrm>
        </p:spPr>
      </p:pic>
      <p:pic>
        <p:nvPicPr>
          <p:cNvPr id="4" name="Рисунок 3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6458" y="0"/>
            <a:ext cx="3461146" cy="6858000"/>
          </a:xfrm>
          <a:prstGeom prst="rect">
            <a:avLst/>
          </a:prstGeo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4408797" y="1379912"/>
            <a:ext cx="3438418" cy="38571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 smtClean="0"/>
              <a:t>Я также последний год вел </a:t>
            </a:r>
            <a:r>
              <a:rPr lang="ru-RU" dirty="0" err="1" smtClean="0"/>
              <a:t>тг</a:t>
            </a:r>
            <a:r>
              <a:rPr lang="ru-RU" dirty="0" smtClean="0"/>
              <a:t>-канал, в котором собралось небольшое </a:t>
            </a:r>
            <a:r>
              <a:rPr lang="ru-RU" dirty="0" err="1" smtClean="0"/>
              <a:t>коммьюнити</a:t>
            </a:r>
            <a:r>
              <a:rPr lang="ru-RU" dirty="0" smtClean="0"/>
              <a:t> единомышленников (сейчас это в Беларуси это тем более не приветствуется).</a:t>
            </a:r>
            <a:endParaRPr lang="ru-RU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3826625" y="114992"/>
            <a:ext cx="2175165" cy="44196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/>
              <a:t>*ссылка</a:t>
            </a: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6130917" y="6307974"/>
            <a:ext cx="2175165" cy="44196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/>
              <a:t>*видео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6468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230" y="-5372"/>
            <a:ext cx="6154650" cy="43513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4880" y="-5372"/>
            <a:ext cx="3619355" cy="6863372"/>
          </a:xfrm>
          <a:prstGeom prst="rect">
            <a:avLst/>
          </a:prstGeo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332509" y="4722049"/>
            <a:ext cx="7448203" cy="23857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/>
              <a:t>Я был участником двух белорусских инициатив: «Школы молодых реформаторов» и «</a:t>
            </a:r>
            <a:r>
              <a:rPr lang="en-US" dirty="0" err="1" smtClean="0"/>
              <a:t>Azbuka</a:t>
            </a:r>
            <a:r>
              <a:rPr lang="en-US" dirty="0" smtClean="0"/>
              <a:t> Media</a:t>
            </a:r>
            <a:r>
              <a:rPr lang="ru-RU" dirty="0" smtClean="0"/>
              <a:t>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7017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0203" y="4380807"/>
            <a:ext cx="5860472" cy="238575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Я также участник международных творческих конкурсов (от международного конкурса по китайскому языку «Мост китайского языка» осталась только новость). </a:t>
            </a:r>
          </a:p>
          <a:p>
            <a:pPr marL="0" indent="0" algn="ctr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806" y="0"/>
            <a:ext cx="4763193" cy="6350924"/>
          </a:xfrm>
          <a:prstGeom prst="rect">
            <a:avLst/>
          </a:prstGeom>
        </p:spPr>
      </p:pic>
      <p:pic>
        <p:nvPicPr>
          <p:cNvPr id="5" name="Рисунок 4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7566768" cy="4167634"/>
          </a:xfrm>
          <a:prstGeom prst="rect">
            <a:avLst/>
          </a:prstGeo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7226530" y="73429"/>
            <a:ext cx="2175165" cy="44196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/>
              <a:t>*ссылка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7204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9796" y="345959"/>
            <a:ext cx="6935033" cy="867699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Также я пишу стихи и иногда их публикую.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" name="Рисунок 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80655"/>
            <a:ext cx="8409410" cy="5777345"/>
          </a:xfrm>
          <a:prstGeom prst="rect">
            <a:avLst/>
          </a:prstGeom>
        </p:spPr>
      </p:pic>
      <p:sp>
        <p:nvSpPr>
          <p:cNvPr id="4" name="Объект 2"/>
          <p:cNvSpPr txBox="1">
            <a:spLocks/>
          </p:cNvSpPr>
          <p:nvPr/>
        </p:nvSpPr>
        <p:spPr>
          <a:xfrm>
            <a:off x="8107679" y="6332912"/>
            <a:ext cx="2175165" cy="44196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/>
              <a:t>*ссылка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399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9640" y="2775816"/>
            <a:ext cx="10515600" cy="1325563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6737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лубина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Глубина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убина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47428100-C732-4B2E-A30A-5273F581A0F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TM04033923[[fn=Глубина]]</Template>
  <TotalTime>9213</TotalTime>
  <Words>160</Words>
  <Application>Microsoft Office PowerPoint</Application>
  <PresentationFormat>Широкоэкранный</PresentationFormat>
  <Paragraphs>16</Paragraphs>
  <Slides>10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华文楷体</vt:lpstr>
      <vt:lpstr>Arial</vt:lpstr>
      <vt:lpstr>Corbel</vt:lpstr>
      <vt:lpstr>Глубина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Comp</dc:creator>
  <cp:lastModifiedBy>Comp</cp:lastModifiedBy>
  <cp:revision>26</cp:revision>
  <dcterms:created xsi:type="dcterms:W3CDTF">2023-05-29T11:17:01Z</dcterms:created>
  <dcterms:modified xsi:type="dcterms:W3CDTF">2023-06-29T09:32:25Z</dcterms:modified>
</cp:coreProperties>
</file>