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64" r:id="rId4"/>
    <p:sldId id="275" r:id="rId5"/>
    <p:sldId id="258" r:id="rId6"/>
    <p:sldId id="259" r:id="rId7"/>
    <p:sldId id="260" r:id="rId8"/>
    <p:sldId id="283" r:id="rId9"/>
    <p:sldId id="273" r:id="rId10"/>
    <p:sldId id="284" r:id="rId11"/>
    <p:sldId id="262" r:id="rId12"/>
    <p:sldId id="268" r:id="rId13"/>
    <p:sldId id="270" r:id="rId14"/>
    <p:sldId id="282" r:id="rId15"/>
    <p:sldId id="267" r:id="rId16"/>
    <p:sldId id="265" r:id="rId17"/>
    <p:sldId id="277" r:id="rId18"/>
    <p:sldId id="278" r:id="rId19"/>
    <p:sldId id="285" r:id="rId20"/>
  </p:sldIdLst>
  <p:sldSz cx="12192000" cy="6858000"/>
  <p:notesSz cx="6858000" cy="9144000"/>
  <p:defaultTextStyle>
    <a:defPPr>
      <a:defRPr lang="ru-BY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3323"/>
    <p:restoredTop sz="96405"/>
  </p:normalViewPr>
  <p:slideViewPr>
    <p:cSldViewPr snapToGrid="0" snapToObjects="1" showGuides="1">
      <p:cViewPr varScale="1">
        <p:scale>
          <a:sx n="127" d="100"/>
          <a:sy n="127" d="100"/>
        </p:scale>
        <p:origin x="584" y="17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DE255C6-A14E-D349-9E52-9A0DC225714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  <a:endParaRPr lang="ru-BY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083D37B1-33F7-6843-A7ED-7A83DD98160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ru-BY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49A3787F-0C57-8548-B352-507285F798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F513D1-ABE3-1D4A-87B1-02B2D681ED23}" type="datetimeFigureOut">
              <a:rPr lang="ru-BY" smtClean="0"/>
              <a:t>06.07.2024</a:t>
            </a:fld>
            <a:endParaRPr lang="ru-BY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5137426B-56FA-CE49-8994-41DC19F9DF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BY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12D12C1B-2AB4-6945-80D3-95D33F4023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7DA78A-DC6C-6346-A07C-3EDF776749FB}" type="slidenum">
              <a:rPr lang="ru-BY" smtClean="0"/>
              <a:t>‹#›</a:t>
            </a:fld>
            <a:endParaRPr lang="ru-BY"/>
          </a:p>
        </p:txBody>
      </p:sp>
    </p:spTree>
    <p:extLst>
      <p:ext uri="{BB962C8B-B14F-4D97-AF65-F5344CB8AC3E}">
        <p14:creationId xmlns:p14="http://schemas.microsoft.com/office/powerpoint/2010/main" val="26329999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9D5B8A1-7A56-8D4A-A10D-A86EE4E7FF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ru-BY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ECE07A25-A4F1-834E-A704-0023B1734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BY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2D2C5034-FCAF-1141-ADE3-DAD76CD1FD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F513D1-ABE3-1D4A-87B1-02B2D681ED23}" type="datetimeFigureOut">
              <a:rPr lang="ru-BY" smtClean="0"/>
              <a:t>06.07.2024</a:t>
            </a:fld>
            <a:endParaRPr lang="ru-BY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905B369C-F31F-9E49-AC46-D28217FEE3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BY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B1C07B83-1CD3-0244-A7A4-698D50532D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7DA78A-DC6C-6346-A07C-3EDF776749FB}" type="slidenum">
              <a:rPr lang="ru-BY" smtClean="0"/>
              <a:t>‹#›</a:t>
            </a:fld>
            <a:endParaRPr lang="ru-BY"/>
          </a:p>
        </p:txBody>
      </p:sp>
    </p:spTree>
    <p:extLst>
      <p:ext uri="{BB962C8B-B14F-4D97-AF65-F5344CB8AC3E}">
        <p14:creationId xmlns:p14="http://schemas.microsoft.com/office/powerpoint/2010/main" val="30734271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CD29A9F-41DB-B449-8366-B6C8423443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  <a:endParaRPr lang="ru-BY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1542F043-854E-E64B-9D33-2280F5D095D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34C4D662-C042-E544-B1C1-E08781017F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F513D1-ABE3-1D4A-87B1-02B2D681ED23}" type="datetimeFigureOut">
              <a:rPr lang="ru-BY" smtClean="0"/>
              <a:t>06.07.2024</a:t>
            </a:fld>
            <a:endParaRPr lang="ru-BY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30118D1A-18AF-E149-B040-2B094B9960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BY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CEAA873C-1CBD-B14E-9889-DBC884EB47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7DA78A-DC6C-6346-A07C-3EDF776749FB}" type="slidenum">
              <a:rPr lang="ru-BY" smtClean="0"/>
              <a:t>‹#›</a:t>
            </a:fld>
            <a:endParaRPr lang="ru-BY"/>
          </a:p>
        </p:txBody>
      </p:sp>
    </p:spTree>
    <p:extLst>
      <p:ext uri="{BB962C8B-B14F-4D97-AF65-F5344CB8AC3E}">
        <p14:creationId xmlns:p14="http://schemas.microsoft.com/office/powerpoint/2010/main" val="381270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E60BFB3-1DFD-CD4F-9A56-CA60FD727D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ru-BY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73C9C203-21C1-3C4D-8597-5D266107490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BY"/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B09CCAE2-5A1B-5C4C-8D79-6AD31A26837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BY"/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27970C62-E50D-1A41-9CDA-39616EF3BA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F513D1-ABE3-1D4A-87B1-02B2D681ED23}" type="datetimeFigureOut">
              <a:rPr lang="ru-BY" smtClean="0"/>
              <a:t>06.07.2024</a:t>
            </a:fld>
            <a:endParaRPr lang="ru-BY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CA5D7820-6E42-7E43-9045-8E35F6AACD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BY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9A1C1A0B-F713-A840-A064-EB1DCE81E2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7DA78A-DC6C-6346-A07C-3EDF776749FB}" type="slidenum">
              <a:rPr lang="ru-BY" smtClean="0"/>
              <a:t>‹#›</a:t>
            </a:fld>
            <a:endParaRPr lang="ru-BY"/>
          </a:p>
        </p:txBody>
      </p:sp>
    </p:spTree>
    <p:extLst>
      <p:ext uri="{BB962C8B-B14F-4D97-AF65-F5344CB8AC3E}">
        <p14:creationId xmlns:p14="http://schemas.microsoft.com/office/powerpoint/2010/main" val="32504101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866A22C-2710-384B-9BA0-38F766F916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ru-BY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20085D41-54BA-4F40-9E95-824ACEBE4BF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55ACF4E4-DAB5-EF45-8014-C58D0363062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BY"/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F8B1381D-50B1-5E44-BCBF-EDE0ECF73B2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8DE04D25-DA81-5348-987A-565CC11F5E3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BY"/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399354F9-B542-3F41-95A4-F9535DC153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F513D1-ABE3-1D4A-87B1-02B2D681ED23}" type="datetimeFigureOut">
              <a:rPr lang="ru-BY" smtClean="0"/>
              <a:t>06.07.2024</a:t>
            </a:fld>
            <a:endParaRPr lang="ru-BY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5AD6C6DB-57DF-344C-844F-5753FC8617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BY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28D0B14E-5729-7A4F-AAE1-279A8AA91E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7DA78A-DC6C-6346-A07C-3EDF776749FB}" type="slidenum">
              <a:rPr lang="ru-BY" smtClean="0"/>
              <a:t>‹#›</a:t>
            </a:fld>
            <a:endParaRPr lang="ru-BY"/>
          </a:p>
        </p:txBody>
      </p:sp>
    </p:spTree>
    <p:extLst>
      <p:ext uri="{BB962C8B-B14F-4D97-AF65-F5344CB8AC3E}">
        <p14:creationId xmlns:p14="http://schemas.microsoft.com/office/powerpoint/2010/main" val="15866205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1F54CB6-51D6-F54D-9E6E-1F0A0C0D8B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ru-BY"/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A1116885-137D-FA4E-A8D4-3EC57E77FC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F513D1-ABE3-1D4A-87B1-02B2D681ED23}" type="datetimeFigureOut">
              <a:rPr lang="ru-BY" smtClean="0"/>
              <a:t>06.07.2024</a:t>
            </a:fld>
            <a:endParaRPr lang="ru-BY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5EBF656E-6FB6-6840-91BD-5921C5EC70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BY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53EFB100-08A2-1A47-98AC-33AC9D6D67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7DA78A-DC6C-6346-A07C-3EDF776749FB}" type="slidenum">
              <a:rPr lang="ru-BY" smtClean="0"/>
              <a:t>‹#›</a:t>
            </a:fld>
            <a:endParaRPr lang="ru-BY"/>
          </a:p>
        </p:txBody>
      </p:sp>
    </p:spTree>
    <p:extLst>
      <p:ext uri="{BB962C8B-B14F-4D97-AF65-F5344CB8AC3E}">
        <p14:creationId xmlns:p14="http://schemas.microsoft.com/office/powerpoint/2010/main" val="40110657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52412440-E46D-214F-8A11-CBCB5A6061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F513D1-ABE3-1D4A-87B1-02B2D681ED23}" type="datetimeFigureOut">
              <a:rPr lang="ru-BY" smtClean="0"/>
              <a:t>06.07.2024</a:t>
            </a:fld>
            <a:endParaRPr lang="ru-BY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415C1054-4BEC-944F-967C-584930040F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BY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2F3D1421-BFBA-D747-9F1B-72FEC061E8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7DA78A-DC6C-6346-A07C-3EDF776749FB}" type="slidenum">
              <a:rPr lang="ru-BY" smtClean="0"/>
              <a:t>‹#›</a:t>
            </a:fld>
            <a:endParaRPr lang="ru-BY"/>
          </a:p>
        </p:txBody>
      </p:sp>
    </p:spTree>
    <p:extLst>
      <p:ext uri="{BB962C8B-B14F-4D97-AF65-F5344CB8AC3E}">
        <p14:creationId xmlns:p14="http://schemas.microsoft.com/office/powerpoint/2010/main" val="14478633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2671F4B-AA08-8B42-AF2A-6EC7D3EB14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ru-BY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F346AEF2-6316-8645-A542-361C28A58D1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BY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4434225B-8788-AA4F-ABDF-FE60F20D762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A28D6039-8F0E-D14C-81F0-795EC6AB82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F513D1-ABE3-1D4A-87B1-02B2D681ED23}" type="datetimeFigureOut">
              <a:rPr lang="ru-BY" smtClean="0"/>
              <a:t>06.07.2024</a:t>
            </a:fld>
            <a:endParaRPr lang="ru-BY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D5376E05-B5F0-854E-B264-CF9EBC7BAC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BY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D5C9E558-9803-5C41-81A1-3BF7B24E9A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7DA78A-DC6C-6346-A07C-3EDF776749FB}" type="slidenum">
              <a:rPr lang="ru-BY" smtClean="0"/>
              <a:t>‹#›</a:t>
            </a:fld>
            <a:endParaRPr lang="ru-BY"/>
          </a:p>
        </p:txBody>
      </p:sp>
    </p:spTree>
    <p:extLst>
      <p:ext uri="{BB962C8B-B14F-4D97-AF65-F5344CB8AC3E}">
        <p14:creationId xmlns:p14="http://schemas.microsoft.com/office/powerpoint/2010/main" val="2683186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F83CAB7-C434-914C-89F4-F2D1B4AF10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ru-BY"/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173D3D7F-82B9-0243-81E7-1D3D619D3BC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BY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70CD7268-F746-7343-BD9A-2D4216875C8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8B72B726-6548-4240-A3D7-9BD3681ED4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F513D1-ABE3-1D4A-87B1-02B2D681ED23}" type="datetimeFigureOut">
              <a:rPr lang="ru-BY" smtClean="0"/>
              <a:t>06.07.2024</a:t>
            </a:fld>
            <a:endParaRPr lang="ru-BY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5CCAC2D3-803E-2C47-9EFF-5427B1D519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BY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BE801572-131F-ED44-A848-A86EE39FAF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7DA78A-DC6C-6346-A07C-3EDF776749FB}" type="slidenum">
              <a:rPr lang="ru-BY" smtClean="0"/>
              <a:t>‹#›</a:t>
            </a:fld>
            <a:endParaRPr lang="ru-BY"/>
          </a:p>
        </p:txBody>
      </p:sp>
    </p:spTree>
    <p:extLst>
      <p:ext uri="{BB962C8B-B14F-4D97-AF65-F5344CB8AC3E}">
        <p14:creationId xmlns:p14="http://schemas.microsoft.com/office/powerpoint/2010/main" val="3502573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79C717B-96B4-854E-B711-9066D54337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ru-BY"/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FC24F8B6-5EE9-134D-AF79-1EBE5D6B0B9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BY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5B560FD3-C7A1-334B-ADB7-7C54365FA1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F513D1-ABE3-1D4A-87B1-02B2D681ED23}" type="datetimeFigureOut">
              <a:rPr lang="ru-BY" smtClean="0"/>
              <a:t>06.07.2024</a:t>
            </a:fld>
            <a:endParaRPr lang="ru-BY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4F92DDAC-A486-914B-8E1E-C81D1014B0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BY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8A7809AD-1B5F-B84C-9504-427FB01EA4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7DA78A-DC6C-6346-A07C-3EDF776749FB}" type="slidenum">
              <a:rPr lang="ru-BY" smtClean="0"/>
              <a:t>‹#›</a:t>
            </a:fld>
            <a:endParaRPr lang="ru-BY"/>
          </a:p>
        </p:txBody>
      </p:sp>
    </p:spTree>
    <p:extLst>
      <p:ext uri="{BB962C8B-B14F-4D97-AF65-F5344CB8AC3E}">
        <p14:creationId xmlns:p14="http://schemas.microsoft.com/office/powerpoint/2010/main" val="10745194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56C2BC43-AB75-A942-A47F-6D3BA617F5C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ru-BY"/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96F9BC22-586C-A24A-B632-8D0E2135C56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BY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CD5808D2-0822-B146-A724-2F8040DB5D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F513D1-ABE3-1D4A-87B1-02B2D681ED23}" type="datetimeFigureOut">
              <a:rPr lang="ru-BY" smtClean="0"/>
              <a:t>06.07.2024</a:t>
            </a:fld>
            <a:endParaRPr lang="ru-BY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FE5FD41B-0FD0-0146-AAAB-BB5E908B1B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BY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F2570537-E810-FF41-91E4-3CF37651BB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7DA78A-DC6C-6346-A07C-3EDF776749FB}" type="slidenum">
              <a:rPr lang="ru-BY" smtClean="0"/>
              <a:t>‹#›</a:t>
            </a:fld>
            <a:endParaRPr lang="ru-BY"/>
          </a:p>
        </p:txBody>
      </p:sp>
    </p:spTree>
    <p:extLst>
      <p:ext uri="{BB962C8B-B14F-4D97-AF65-F5344CB8AC3E}">
        <p14:creationId xmlns:p14="http://schemas.microsoft.com/office/powerpoint/2010/main" val="35514402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13B70DB-D98F-DA40-BE55-27E1D11C91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ru-BY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05DC691D-EBEE-724B-AC1B-52146C77D20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BY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FA67932C-23B8-1742-96F5-5A434CD84D0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F513D1-ABE3-1D4A-87B1-02B2D681ED23}" type="datetimeFigureOut">
              <a:rPr lang="ru-BY" smtClean="0"/>
              <a:t>06.07.2024</a:t>
            </a:fld>
            <a:endParaRPr lang="ru-BY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26163EA0-A12E-5044-AB8E-F468D18D669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BY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18A2C9D2-67D6-C448-844B-6E4577D797E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7DA78A-DC6C-6346-A07C-3EDF776749FB}" type="slidenum">
              <a:rPr lang="ru-BY" smtClean="0"/>
              <a:t>‹#›</a:t>
            </a:fld>
            <a:endParaRPr lang="ru-BY"/>
          </a:p>
        </p:txBody>
      </p:sp>
    </p:spTree>
    <p:extLst>
      <p:ext uri="{BB962C8B-B14F-4D97-AF65-F5344CB8AC3E}">
        <p14:creationId xmlns:p14="http://schemas.microsoft.com/office/powerpoint/2010/main" val="27198887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BY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A0F243A-5C13-3E4C-A5E5-0DB4DB0A2E7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238058"/>
            <a:ext cx="9144000" cy="2387600"/>
          </a:xfrm>
        </p:spPr>
        <p:txBody>
          <a:bodyPr>
            <a:normAutofit/>
          </a:bodyPr>
          <a:lstStyle/>
          <a:p>
            <a:r>
              <a:rPr lang="ru-BY" sz="5400" dirty="0">
                <a:latin typeface="Montserrat Medium" pitchFamily="2" charset="0"/>
                <a:cs typeface="Arial" panose="020B0604020202020204" pitchFamily="34" charset="0"/>
              </a:rPr>
              <a:t>ЯМА</a:t>
            </a:r>
          </a:p>
        </p:txBody>
      </p:sp>
      <p:sp>
        <p:nvSpPr>
          <p:cNvPr id="5" name="Подзаголовок 4">
            <a:extLst>
              <a:ext uri="{FF2B5EF4-FFF2-40B4-BE49-F238E27FC236}">
                <a16:creationId xmlns:a16="http://schemas.microsoft.com/office/drawing/2014/main" id="{F04DFC99-1BA3-FE45-B57D-76E1BA81806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306501" y="3544164"/>
            <a:ext cx="5578998" cy="1655762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ru-BY" sz="1400" dirty="0">
                <a:latin typeface="Montserrat" pitchFamily="2" charset="0"/>
              </a:rPr>
              <a:t>Памятная церемония в мемориальном комплексе «Яма».  г. Минск, ул. Мельникайте. Фоторепортаж. 2018 г.</a:t>
            </a:r>
          </a:p>
        </p:txBody>
      </p:sp>
    </p:spTree>
    <p:extLst>
      <p:ext uri="{BB962C8B-B14F-4D97-AF65-F5344CB8AC3E}">
        <p14:creationId xmlns:p14="http://schemas.microsoft.com/office/powerpoint/2010/main" val="8832856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2EBB6F53-0656-9949-9ED9-6B2415DC336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08CDE8F6-FBBF-432B-646B-04DEA9A57CA5}"/>
              </a:ext>
            </a:extLst>
          </p:cNvPr>
          <p:cNvSpPr txBox="1"/>
          <p:nvPr/>
        </p:nvSpPr>
        <p:spPr>
          <a:xfrm>
            <a:off x="9242810" y="2598003"/>
            <a:ext cx="2949190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400" dirty="0">
                <a:latin typeface="Montserrat Medium" pitchFamily="2" charset="0"/>
              </a:rPr>
              <a:t>В последний путь</a:t>
            </a:r>
            <a:endParaRPr lang="ru-BY" sz="2400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6B107CC-7C01-EAF4-E405-DE4A6A67D3BB}"/>
              </a:ext>
            </a:extLst>
          </p:cNvPr>
          <p:cNvSpPr txBox="1"/>
          <p:nvPr/>
        </p:nvSpPr>
        <p:spPr>
          <a:xfrm>
            <a:off x="9226063" y="3429000"/>
            <a:ext cx="2744264" cy="7386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600"/>
              </a:spcAft>
              <a:buNone/>
            </a:pPr>
            <a:r>
              <a:rPr lang="ru-RU" sz="1400" dirty="0">
                <a:latin typeface="Montserrat" pitchFamily="2" charset="0"/>
              </a:rPr>
              <a:t>Авторы скульптурной композиции: </a:t>
            </a:r>
            <a:r>
              <a:rPr lang="ru-RU" sz="1400" u="none" strike="noStrike" dirty="0">
                <a:effectLst/>
                <a:latin typeface="Montserrat" pitchFamily="2" charset="0"/>
              </a:rPr>
              <a:t> Л. Левин, А. Финский, Э. Поллак</a:t>
            </a:r>
            <a:r>
              <a:rPr lang="ru-RU" sz="1400" u="none" strike="noStrike" dirty="0">
                <a:solidFill>
                  <a:srgbClr val="264B87"/>
                </a:solidFill>
                <a:effectLst/>
                <a:latin typeface="Montserrat" pitchFamily="2" charset="0"/>
              </a:rPr>
              <a:t>. </a:t>
            </a:r>
            <a:r>
              <a:rPr lang="ru-RU" sz="1400" u="none" strike="noStrike" dirty="0">
                <a:effectLst/>
                <a:latin typeface="Montserrat" pitchFamily="2" charset="0"/>
              </a:rPr>
              <a:t>2000 г.</a:t>
            </a:r>
          </a:p>
        </p:txBody>
      </p:sp>
    </p:spTree>
    <p:extLst>
      <p:ext uri="{BB962C8B-B14F-4D97-AF65-F5344CB8AC3E}">
        <p14:creationId xmlns:p14="http://schemas.microsoft.com/office/powerpoint/2010/main" val="23143952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C90AD4A4-377C-BD40-85D4-2B9D402D07D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8000" y="0"/>
            <a:ext cx="9144000" cy="685800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BAC91791-A556-8708-464D-8D14FB57565D}"/>
              </a:ext>
            </a:extLst>
          </p:cNvPr>
          <p:cNvSpPr txBox="1"/>
          <p:nvPr/>
        </p:nvSpPr>
        <p:spPr>
          <a:xfrm>
            <a:off x="510639" y="3167390"/>
            <a:ext cx="2805545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600"/>
              </a:spcAft>
              <a:buNone/>
            </a:pPr>
            <a:r>
              <a:rPr lang="ru-RU" sz="1400" dirty="0">
                <a:latin typeface="Montserrat" pitchFamily="2" charset="0"/>
              </a:rPr>
              <a:t>Последний персонаж держит в руках скрипку. </a:t>
            </a:r>
          </a:p>
        </p:txBody>
      </p:sp>
    </p:spTree>
    <p:extLst>
      <p:ext uri="{BB962C8B-B14F-4D97-AF65-F5344CB8AC3E}">
        <p14:creationId xmlns:p14="http://schemas.microsoft.com/office/powerpoint/2010/main" val="39454858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3F8D3D75-514F-E443-A4E6-ADED5FEEA92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8000" y="0"/>
            <a:ext cx="9144000" cy="685800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9F2BB519-C704-E027-EF55-7BBEC4D34AF3}"/>
              </a:ext>
            </a:extLst>
          </p:cNvPr>
          <p:cNvSpPr txBox="1"/>
          <p:nvPr/>
        </p:nvSpPr>
        <p:spPr>
          <a:xfrm>
            <a:off x="510639" y="3167390"/>
            <a:ext cx="2805545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600"/>
              </a:spcAft>
              <a:buNone/>
            </a:pPr>
            <a:r>
              <a:rPr lang="ru-RU" sz="1400" dirty="0">
                <a:latin typeface="Montserrat" pitchFamily="2" charset="0"/>
              </a:rPr>
              <a:t>Первый персонаж скульптуры смотрит на небо, словно просит помощи у Бога.</a:t>
            </a:r>
          </a:p>
        </p:txBody>
      </p:sp>
    </p:spTree>
    <p:extLst>
      <p:ext uri="{BB962C8B-B14F-4D97-AF65-F5344CB8AC3E}">
        <p14:creationId xmlns:p14="http://schemas.microsoft.com/office/powerpoint/2010/main" val="17988089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477880BE-29B5-1C49-9792-CAB337187C9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94591E9-89E7-99B0-69A0-17EAA17AAD5F}"/>
              </a:ext>
            </a:extLst>
          </p:cNvPr>
          <p:cNvSpPr txBox="1"/>
          <p:nvPr/>
        </p:nvSpPr>
        <p:spPr>
          <a:xfrm>
            <a:off x="9203373" y="3170711"/>
            <a:ext cx="2905497" cy="160043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600"/>
              </a:spcAft>
              <a:buNone/>
            </a:pPr>
            <a:r>
              <a:rPr lang="ru-RU" sz="1400" dirty="0">
                <a:latin typeface="Montserrat" pitchFamily="2" charset="0"/>
              </a:rPr>
              <a:t>27 фигур, 17 ступеней. Люди спускались на смерть в яму . 2 мая 1942 г. здесь были расстреляны и заживо закопаны 5000 тыс. узников гетто, местных жителей  и граждан других стран.</a:t>
            </a:r>
          </a:p>
        </p:txBody>
      </p:sp>
    </p:spTree>
    <p:extLst>
      <p:ext uri="{BB962C8B-B14F-4D97-AF65-F5344CB8AC3E}">
        <p14:creationId xmlns:p14="http://schemas.microsoft.com/office/powerpoint/2010/main" val="33719507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4A6ADFFF-3707-F04C-8FB6-60CB99C58B9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CF414DF-4890-66F7-CEDC-A9E5890F4B12}"/>
              </a:ext>
            </a:extLst>
          </p:cNvPr>
          <p:cNvSpPr txBox="1"/>
          <p:nvPr/>
        </p:nvSpPr>
        <p:spPr>
          <a:xfrm>
            <a:off x="9215252" y="2524220"/>
            <a:ext cx="2710541" cy="160043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600"/>
              </a:spcAft>
              <a:buNone/>
            </a:pPr>
            <a:r>
              <a:rPr lang="ru-RU" sz="1400" dirty="0">
                <a:latin typeface="Montserrat" pitchFamily="2" charset="0"/>
              </a:rPr>
              <a:t>9 мая люди разных поколений собрались у мемориального комплекса «Яма», чтобы почтить память  погибших  в гетто  в годы второй мировой войны.</a:t>
            </a:r>
          </a:p>
        </p:txBody>
      </p:sp>
    </p:spTree>
    <p:extLst>
      <p:ext uri="{BB962C8B-B14F-4D97-AF65-F5344CB8AC3E}">
        <p14:creationId xmlns:p14="http://schemas.microsoft.com/office/powerpoint/2010/main" val="31495153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2EF683FD-4900-A146-A27E-121C7884A05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11713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217BA1C2-4C69-9247-84B1-D9C08CC8C92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8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13841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4E0A453F-1320-9346-87D7-977BC3F885B1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47999" y="0"/>
            <a:ext cx="91440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90305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6552CE1A-7684-B74D-AD3E-06803E28123F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86580" y="0"/>
            <a:ext cx="9105420" cy="68290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67086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0FADDBE5-448D-4C8D-CF32-E4E3BF88E1F5}"/>
              </a:ext>
            </a:extLst>
          </p:cNvPr>
          <p:cNvSpPr txBox="1"/>
          <p:nvPr/>
        </p:nvSpPr>
        <p:spPr>
          <a:xfrm>
            <a:off x="9242810" y="1859340"/>
            <a:ext cx="2949190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BY" sz="2400" dirty="0">
                <a:latin typeface="Montserrat Medium" pitchFamily="2" charset="0"/>
              </a:rPr>
              <a:t>Волчек Ирина Исааковна и Соркин Исаак Израилевич  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4D4C302-560E-B2FD-F196-E79704CD6D04}"/>
              </a:ext>
            </a:extLst>
          </p:cNvPr>
          <p:cNvSpPr txBox="1"/>
          <p:nvPr/>
        </p:nvSpPr>
        <p:spPr>
          <a:xfrm>
            <a:off x="9240702" y="3429000"/>
            <a:ext cx="2764970" cy="246221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600"/>
              </a:spcAft>
              <a:buNone/>
            </a:pPr>
            <a:r>
              <a:rPr lang="ru-RU" sz="1400" dirty="0">
                <a:latin typeface="Montserrat" pitchFamily="2" charset="0"/>
              </a:rPr>
              <a:t>В начале немецкой оккупации в возрасте 4 и 10 лет они со своими родными бежали из Минска. Они смогли спастись. А их родственники, которые до последнего не могли поверить, что их убьют, покоятся в таких местах, как «Яма».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8482CC69-5DE3-2443-6FFC-5811BA6C752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62" y="0"/>
            <a:ext cx="9155575" cy="68666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13818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42ABA1E5-6D5C-7946-B02C-8E01562313F6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" y="0"/>
            <a:ext cx="9144002" cy="685800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2D820CB1-5127-846A-D465-15A490914E63}"/>
              </a:ext>
            </a:extLst>
          </p:cNvPr>
          <p:cNvSpPr txBox="1"/>
          <p:nvPr/>
        </p:nvSpPr>
        <p:spPr>
          <a:xfrm>
            <a:off x="9215253" y="2598003"/>
            <a:ext cx="2710541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600"/>
              </a:spcAft>
              <a:buNone/>
            </a:pPr>
            <a:r>
              <a:rPr lang="ru-RU" sz="2400" dirty="0">
                <a:latin typeface="Montserrat Medium" pitchFamily="2" charset="0"/>
              </a:rPr>
              <a:t>Минута молчания</a:t>
            </a:r>
          </a:p>
        </p:txBody>
      </p:sp>
    </p:spTree>
    <p:extLst>
      <p:ext uri="{BB962C8B-B14F-4D97-AF65-F5344CB8AC3E}">
        <p14:creationId xmlns:p14="http://schemas.microsoft.com/office/powerpoint/2010/main" val="1424484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29BBDDB-722B-204A-A60E-7A3CAA1A55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BY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7E995491-2259-D349-8A0D-D5063825698C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89059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6C1C1A08-573E-494E-9F65-EFB50244096A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" y="0"/>
            <a:ext cx="9143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11935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92D4BA2E-C8C1-3147-8A6B-CF7867C158D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46E5FA20-1E23-E3E9-6CAC-0C9D4D60DCCB}"/>
              </a:ext>
            </a:extLst>
          </p:cNvPr>
          <p:cNvSpPr txBox="1"/>
          <p:nvPr/>
        </p:nvSpPr>
        <p:spPr>
          <a:xfrm>
            <a:off x="9240455" y="1933791"/>
            <a:ext cx="3167605" cy="32624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400" dirty="0">
                <a:latin typeface="Montserrat" pitchFamily="2" charset="0"/>
              </a:rPr>
              <a:t>Фиона </a:t>
            </a:r>
            <a:r>
              <a:rPr lang="ru-RU" sz="1400" dirty="0" err="1">
                <a:latin typeface="Montserrat" pitchFamily="2" charset="0"/>
              </a:rPr>
              <a:t>Гибб</a:t>
            </a:r>
            <a:r>
              <a:rPr lang="ru-RU" sz="1400" dirty="0">
                <a:latin typeface="Montserrat" pitchFamily="2" charset="0"/>
              </a:rPr>
              <a:t> </a:t>
            </a:r>
          </a:p>
          <a:p>
            <a:r>
              <a:rPr lang="ru-RU" sz="1400" dirty="0">
                <a:latin typeface="Montserrat" pitchFamily="2" charset="0"/>
              </a:rPr>
              <a:t>(</a:t>
            </a:r>
            <a:r>
              <a:rPr lang="ru-RU" sz="1400" dirty="0" err="1">
                <a:latin typeface="Montserrat" pitchFamily="2" charset="0"/>
              </a:rPr>
              <a:t>пасол</a:t>
            </a:r>
            <a:r>
              <a:rPr lang="ru-RU" sz="1400" dirty="0">
                <a:latin typeface="Montserrat" pitchFamily="2" charset="0"/>
              </a:rPr>
              <a:t> Великобритании</a:t>
            </a:r>
          </a:p>
          <a:p>
            <a:r>
              <a:rPr lang="ru-RU" sz="1400" dirty="0">
                <a:latin typeface="Montserrat" pitchFamily="2" charset="0"/>
              </a:rPr>
              <a:t> в Беларуси)</a:t>
            </a:r>
          </a:p>
          <a:p>
            <a:endParaRPr lang="ru-RU" sz="1400" dirty="0">
              <a:latin typeface="Montserrat" pitchFamily="2" charset="0"/>
            </a:endParaRPr>
          </a:p>
          <a:p>
            <a:r>
              <a:rPr lang="ru-RU" sz="1400" dirty="0">
                <a:latin typeface="Montserrat" pitchFamily="2" charset="0"/>
              </a:rPr>
              <a:t>Кайл</a:t>
            </a:r>
          </a:p>
          <a:p>
            <a:r>
              <a:rPr lang="ru-RU" sz="1400" dirty="0">
                <a:latin typeface="Montserrat" pitchFamily="2" charset="0"/>
              </a:rPr>
              <a:t>(официальное лицо американской армии)</a:t>
            </a:r>
          </a:p>
          <a:p>
            <a:endParaRPr lang="ru-RU" sz="1400" dirty="0">
              <a:latin typeface="Montserrat" pitchFamily="2" charset="0"/>
            </a:endParaRPr>
          </a:p>
          <a:p>
            <a:r>
              <a:rPr lang="ru-RU" sz="1400" dirty="0">
                <a:latin typeface="Montserrat" pitchFamily="2" charset="0"/>
              </a:rPr>
              <a:t>Григорий Абрамович</a:t>
            </a:r>
          </a:p>
          <a:p>
            <a:r>
              <a:rPr lang="ru-RU" sz="1400" dirty="0">
                <a:latin typeface="Montserrat" pitchFamily="2" charset="0"/>
              </a:rPr>
              <a:t>(</a:t>
            </a:r>
            <a:r>
              <a:rPr lang="ru-RU" sz="1400" u="none" strike="noStrike" dirty="0">
                <a:effectLst/>
                <a:latin typeface="Montserrat" pitchFamily="2" charset="0"/>
              </a:rPr>
              <a:t>Главный раввин </a:t>
            </a:r>
          </a:p>
          <a:p>
            <a:r>
              <a:rPr lang="ru-RU" sz="1400" u="none" strike="noStrike" dirty="0">
                <a:effectLst/>
                <a:latin typeface="Montserrat" pitchFamily="2" charset="0"/>
              </a:rPr>
              <a:t>Религиозного объединения общин прогрессивного иудаизма в Беларуси)</a:t>
            </a:r>
            <a:endParaRPr lang="ru-RU" sz="1400" dirty="0">
              <a:latin typeface="Montserrat" pitchFamily="2" charset="0"/>
            </a:endParaRPr>
          </a:p>
          <a:p>
            <a:endParaRPr lang="ru-BY" sz="2400" dirty="0"/>
          </a:p>
        </p:txBody>
      </p:sp>
    </p:spTree>
    <p:extLst>
      <p:ext uri="{BB962C8B-B14F-4D97-AF65-F5344CB8AC3E}">
        <p14:creationId xmlns:p14="http://schemas.microsoft.com/office/powerpoint/2010/main" val="221491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225E6679-952A-447C-416F-E6F4BA2FA0F8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3998" cy="685800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0F983F49-DC05-35CE-ABCF-A4935B0B8909}"/>
              </a:ext>
            </a:extLst>
          </p:cNvPr>
          <p:cNvSpPr txBox="1"/>
          <p:nvPr/>
        </p:nvSpPr>
        <p:spPr>
          <a:xfrm>
            <a:off x="9228883" y="2894490"/>
            <a:ext cx="3020992" cy="153888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400" u="none" strike="noStrike" dirty="0">
                <a:solidFill>
                  <a:srgbClr val="000000"/>
                </a:solidFill>
                <a:effectLst/>
                <a:latin typeface="Montserrat" pitchFamily="2" charset="0"/>
              </a:rPr>
              <a:t>Мордехай </a:t>
            </a:r>
            <a:r>
              <a:rPr lang="ru-RU" sz="1400" u="none" strike="noStrike" dirty="0" err="1">
                <a:solidFill>
                  <a:srgbClr val="000000"/>
                </a:solidFill>
                <a:effectLst/>
                <a:latin typeface="Montserrat" pitchFamily="2" charset="0"/>
              </a:rPr>
              <a:t>Райхинштейн</a:t>
            </a:r>
            <a:endParaRPr lang="ru-RU" sz="1400" u="none" strike="noStrike" dirty="0">
              <a:solidFill>
                <a:srgbClr val="000000"/>
              </a:solidFill>
              <a:effectLst/>
              <a:latin typeface="Montserrat" pitchFamily="2" charset="0"/>
            </a:endParaRPr>
          </a:p>
          <a:p>
            <a:r>
              <a:rPr lang="ru-RU" sz="1400" u="none" strike="noStrike" dirty="0">
                <a:solidFill>
                  <a:srgbClr val="000000"/>
                </a:solidFill>
                <a:effectLst/>
                <a:latin typeface="Montserrat" pitchFamily="2" charset="0"/>
              </a:rPr>
              <a:t>(мужчина в черной шляпе, главный раввин Иудейского республиканского объединения Беларуси)</a:t>
            </a:r>
            <a:endParaRPr lang="ru-RU" sz="1400" dirty="0">
              <a:latin typeface="Montserrat" pitchFamily="2" charset="0"/>
            </a:endParaRPr>
          </a:p>
          <a:p>
            <a:endParaRPr lang="ru-BY" sz="2400" dirty="0"/>
          </a:p>
        </p:txBody>
      </p:sp>
    </p:spTree>
    <p:extLst>
      <p:ext uri="{BB962C8B-B14F-4D97-AF65-F5344CB8AC3E}">
        <p14:creationId xmlns:p14="http://schemas.microsoft.com/office/powerpoint/2010/main" val="30042958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A42F3250-E531-9746-BB86-6CD57AA5BAF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A106DF8B-4658-A4E0-FDE4-6F2921567A92}"/>
              </a:ext>
            </a:extLst>
          </p:cNvPr>
          <p:cNvSpPr txBox="1"/>
          <p:nvPr/>
        </p:nvSpPr>
        <p:spPr>
          <a:xfrm>
            <a:off x="9242810" y="2234088"/>
            <a:ext cx="2949190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400" dirty="0">
                <a:latin typeface="Montserrat Medium" pitchFamily="2" charset="0"/>
              </a:rPr>
              <a:t>Аллея Праведников мира</a:t>
            </a:r>
            <a:endParaRPr lang="ru-BY" sz="2400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55818AF-D0F1-A557-8749-482AB3B55D5E}"/>
              </a:ext>
            </a:extLst>
          </p:cNvPr>
          <p:cNvSpPr txBox="1"/>
          <p:nvPr/>
        </p:nvSpPr>
        <p:spPr>
          <a:xfrm>
            <a:off x="9246160" y="3469192"/>
            <a:ext cx="2764970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600"/>
              </a:spcAft>
              <a:buNone/>
            </a:pPr>
            <a:r>
              <a:rPr lang="ru-RU" sz="1400" dirty="0">
                <a:latin typeface="Montserrat" pitchFamily="2" charset="0"/>
              </a:rPr>
              <a:t>Смелые жители города Минска под страхом собственной смерти спасали евреев от гибели. </a:t>
            </a:r>
          </a:p>
        </p:txBody>
      </p:sp>
    </p:spTree>
    <p:extLst>
      <p:ext uri="{BB962C8B-B14F-4D97-AF65-F5344CB8AC3E}">
        <p14:creationId xmlns:p14="http://schemas.microsoft.com/office/powerpoint/2010/main" val="19517737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E64DB19F-E0B6-4D4A-AD37-B10289D2A2D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81834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81B2BA90-2F4B-C184-FCEA-6BB0C7342EFE}"/>
              </a:ext>
            </a:extLst>
          </p:cNvPr>
          <p:cNvSpPr txBox="1"/>
          <p:nvPr/>
        </p:nvSpPr>
        <p:spPr>
          <a:xfrm>
            <a:off x="3046071" y="2860094"/>
            <a:ext cx="6099858" cy="113781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ru-BY" sz="2400" dirty="0">
                <a:latin typeface="Montserrat Medium" pitchFamily="2" charset="0"/>
              </a:rPr>
              <a:t>Вербицкая Жанна</a:t>
            </a:r>
          </a:p>
          <a:p>
            <a:pPr algn="ctr">
              <a:lnSpc>
                <a:spcPct val="150000"/>
              </a:lnSpc>
            </a:pPr>
            <a:r>
              <a:rPr lang="ru-BY" sz="2400" dirty="0">
                <a:latin typeface="Montserrat Medium" pitchFamily="2" charset="0"/>
              </a:rPr>
              <a:t>Минск, 2018</a:t>
            </a:r>
          </a:p>
        </p:txBody>
      </p:sp>
    </p:spTree>
    <p:extLst>
      <p:ext uri="{BB962C8B-B14F-4D97-AF65-F5344CB8AC3E}">
        <p14:creationId xmlns:p14="http://schemas.microsoft.com/office/powerpoint/2010/main" val="11630274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9623</TotalTime>
  <Words>245</Words>
  <Application>Microsoft Macintosh PowerPoint</Application>
  <PresentationFormat>Широкоэкранный</PresentationFormat>
  <Paragraphs>27</Paragraphs>
  <Slides>19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5" baseType="lpstr">
      <vt:lpstr>Arial</vt:lpstr>
      <vt:lpstr>Calibri</vt:lpstr>
      <vt:lpstr>Calibri Light</vt:lpstr>
      <vt:lpstr>Montserrat</vt:lpstr>
      <vt:lpstr>Montserrat Medium</vt:lpstr>
      <vt:lpstr>Тема Office</vt:lpstr>
      <vt:lpstr>ЯМА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ЯМА</dc:title>
  <dc:creator>Zhanna Viarbitskaya</dc:creator>
  <cp:lastModifiedBy>Zhanna Viarbitskaya</cp:lastModifiedBy>
  <cp:revision>7</cp:revision>
  <dcterms:created xsi:type="dcterms:W3CDTF">2022-02-18T19:10:19Z</dcterms:created>
  <dcterms:modified xsi:type="dcterms:W3CDTF">2024-07-06T14:28:58Z</dcterms:modified>
</cp:coreProperties>
</file>