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ru-B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89" d="100"/>
          <a:sy n="89" d="100"/>
        </p:scale>
        <p:origin x="12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0E39FD-08FF-4A47-B4F8-34A61A8F59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B0D3448-C77F-463B-B2DF-FDD2AC4594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BY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B2F3B83-CCA1-4F82-A4B5-DE4CBD5D8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0FD8F-B866-4D1E-9C40-B1F50AB2F46E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D0DAA9F-2886-4867-A471-5553975ED4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B3488C9-52C6-491E-AF17-E3F6E6F44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E49D-B90D-4F80-9D76-63F8C26BB66B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1999157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37CEBA-E499-434F-BACA-C4116E1BEF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0DAE96B-ACEC-4403-8941-E316053966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6D90449-A3F7-47E5-8F5D-492D51CEC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0FD8F-B866-4D1E-9C40-B1F50AB2F46E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F371FC-281C-4645-96D1-804BD71AF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3E58091-6E75-4362-9807-E4A1481855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E49D-B90D-4F80-9D76-63F8C26BB66B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2315242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1C57C2-8844-469D-AA6E-9B6B8E6295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F503DEA-6555-487A-B152-C9AA947324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D950ECE-B6D9-474C-9A15-B9A1BAF22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0FD8F-B866-4D1E-9C40-B1F50AB2F46E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3AD4938-570F-42A9-B9FB-D50EAF7A23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B3BA9BD-9E29-45AC-BA72-C3D10213E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E49D-B90D-4F80-9D76-63F8C26BB66B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2374282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00FA09-09AE-49D3-982E-1537B582C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67FFB7E-9667-4F9C-91E5-A3D1E297AE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F2E63DB-4F86-44EA-B148-D938AB3030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840B813-16A9-4838-9C01-7CA5D49748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0FD8F-B866-4D1E-9C40-B1F50AB2F46E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A3A7A5A-A00D-45E9-9DC0-C0CF5EE1C3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4754DC7-F76C-401F-92A6-DA7A93E7B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E49D-B90D-4F80-9D76-63F8C26BB66B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12828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358C63-1E2C-4A57-86A2-5B1CF4C91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2F0CF4F-CC44-4D27-94CF-8CE6E0F04E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31D69B6-EB2E-419A-9EA4-F82C984F2E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1727A106-A6BE-4AB5-91A7-1E1931E0919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649A7E6-299C-497E-9388-A12F09B398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7F175F82-DFEB-4B13-925A-4EF5EA82A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0FD8F-B866-4D1E-9C40-B1F50AB2F46E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C13774A-28A0-4B7D-A580-6954D411C1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5FCD7A8-17A2-4690-943E-118D5DEC8C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E49D-B90D-4F80-9D76-63F8C26BB66B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3084597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D8B4AF-BFA8-4A4C-8703-452A5DED5B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5BCC373-80B2-45B4-BE87-13B86701A8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0FD8F-B866-4D1E-9C40-B1F50AB2F46E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40F9661-56E8-4A3A-81E1-D82288A66B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809CB44-DC7F-4344-A390-D96273469E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E49D-B90D-4F80-9D76-63F8C26BB66B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37913560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6183C45C-A2C4-410E-9183-69BA170877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0FD8F-B866-4D1E-9C40-B1F50AB2F46E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BDE833EB-BAAA-4520-B98C-8E53808C0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B6E0AEE-86A7-4F1E-9B09-057435EF53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E49D-B90D-4F80-9D76-63F8C26BB66B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160925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C45750-5FC1-4B11-A09C-36BB8720EF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5E0979A-F9C2-42D6-9AC6-A6473B6853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9D9B05F-AB72-4BE1-BC2F-6663AB93DC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3B288A1-236B-4C0E-BCE1-EF48F4375C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0FD8F-B866-4D1E-9C40-B1F50AB2F46E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DC95F44-54E0-45C8-8C6C-06067E2945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B384FF6-4E5F-496C-B450-92C0F1044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E49D-B90D-4F80-9D76-63F8C26BB66B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1103381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49D4A6-5F93-4201-AAAB-C6287B5538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4EB4FF4-CBC9-4E79-A5D9-BB12A72B7FB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BY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B1CF0FB-439F-4507-B777-031BD1AC72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80C6B1-3658-4D0B-AB9A-3581487AC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0FD8F-B866-4D1E-9C40-B1F50AB2F46E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6D998C8-0E90-4D05-8F1A-33AFDD3B32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8046A9A-ECAD-4BD8-8E50-F0900C4BA1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E49D-B90D-4F80-9D76-63F8C26BB66B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4200779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5F905B-F2F3-48FD-B4BF-2D73ACA7A0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5A8E566-10D2-4408-A626-0E8292AE7B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95F2379-E3A4-4F9B-88C0-96AE3022A8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0FD8F-B866-4D1E-9C40-B1F50AB2F46E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B4816C2-3726-49AC-A0D9-B609997CB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35A3C0D-53D5-4EC0-9719-7B05F9CDAA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E49D-B90D-4F80-9D76-63F8C26BB66B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3995905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EB93A902-8044-4B5F-969E-D1915A971A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55DFD29-AF38-49C5-8AED-D62DF08E25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6C03397-AC88-4919-8D67-F057D28A0E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0FD8F-B866-4D1E-9C40-B1F50AB2F46E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45CDE6D-A686-4ED2-AB23-61862B5C15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381EEB6-ED15-4D84-9EF7-84A2D6A8D7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E49D-B90D-4F80-9D76-63F8C26BB66B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3672940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9AB0EA-2A2F-49AF-A66D-9F94D7D580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B307B95-F472-46F4-B13D-77D61B2BF5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CDEC011-3690-44FB-B308-190901EB2E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30FD8F-B866-4D1E-9C40-B1F50AB2F46E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3789857-921C-4EF6-B745-5BEB20D931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C898AFD-3623-4D27-9DDD-E8FC8B4F12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1E49D-B90D-4F80-9D76-63F8C26BB66B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691038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B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3698877E-F5EA-4B84-A959-95C8CBF319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3525" y="23812"/>
            <a:ext cx="9124950" cy="6810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813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414341A-08F3-4571-B611-95E9EC773F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7769" y="818927"/>
            <a:ext cx="6581775" cy="57150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5ADB477-D2F2-47B3-9B80-559341FE04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56" y="0"/>
            <a:ext cx="51411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4384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840EB97-B53C-4688-BA83-EEA2B24E23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633387" y="1002221"/>
            <a:ext cx="6854265" cy="485729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782B663-C072-40F5-8BC6-EADEA1A4B7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911" y="0"/>
            <a:ext cx="5100380" cy="6854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54610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Широкоэкранный</PresentationFormat>
  <Paragraphs>0</Paragraphs>
  <Slides>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Екатерина Бельченко</dc:creator>
  <cp:lastModifiedBy>Екатерина Бельченко</cp:lastModifiedBy>
  <cp:revision>1</cp:revision>
  <dcterms:created xsi:type="dcterms:W3CDTF">2023-06-17T13:24:21Z</dcterms:created>
  <dcterms:modified xsi:type="dcterms:W3CDTF">2023-06-17T13:24:28Z</dcterms:modified>
</cp:coreProperties>
</file>