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5" r:id="rId9"/>
    <p:sldId id="270" r:id="rId10"/>
    <p:sldId id="266" r:id="rId11"/>
    <p:sldId id="267" r:id="rId12"/>
    <p:sldId id="268" r:id="rId13"/>
    <p:sldId id="271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C7392568-36E4-4F07-BEE7-9245FD047567}" type="datetimeFigureOut">
              <a:rPr lang="ru-RU" smtClean="0"/>
              <a:t>16.06.2022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912CDA98-92B0-46FF-9FB9-6FD584EDA2BC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aniu.ru/anime/burn_the_witch-16938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disk.yandex.ru/i/dWgDB0DBoAJtc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3168352"/>
          </a:xfrm>
        </p:spPr>
        <p:txBody>
          <a:bodyPr>
            <a:noAutofit/>
          </a:bodyPr>
          <a:lstStyle/>
          <a:p>
            <a:r>
              <a:rPr lang="en-US" sz="3200" dirty="0" smtClean="0"/>
              <a:t>Narva Täiskasvanutekool</a:t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ANIME "DEEMON-SLASHING BLADE" HÄÄLEPROTSESS.</a:t>
            </a:r>
            <a:br>
              <a:rPr lang="en-US" sz="3200" dirty="0" smtClean="0"/>
            </a:br>
            <a:r>
              <a:rPr lang="en-US" sz="3200" dirty="0" smtClean="0"/>
              <a:t>Praktiline töö</a:t>
            </a:r>
            <a:br>
              <a:rPr lang="en-US" sz="3200" dirty="0" smtClean="0"/>
            </a:br>
            <a:endParaRPr lang="ru-RU" sz="3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11960" y="4077072"/>
            <a:ext cx="4824536" cy="1728192"/>
          </a:xfrm>
        </p:spPr>
        <p:txBody>
          <a:bodyPr>
            <a:noAutofit/>
          </a:bodyPr>
          <a:lstStyle/>
          <a:p>
            <a:r>
              <a:rPr lang="fi-FI" sz="2400" dirty="0" smtClean="0">
                <a:solidFill>
                  <a:schemeClr val="tx1"/>
                </a:solidFill>
              </a:rPr>
              <a:t>                               NIKA IVANOVA</a:t>
            </a:r>
          </a:p>
          <a:p>
            <a:r>
              <a:rPr lang="fi-FI" sz="2400" dirty="0" smtClean="0">
                <a:solidFill>
                  <a:schemeClr val="tx1"/>
                </a:solidFill>
              </a:rPr>
              <a:t>                                        11.a klass</a:t>
            </a:r>
          </a:p>
          <a:p>
            <a:r>
              <a:rPr lang="fi-FI" sz="2400" dirty="0" smtClean="0">
                <a:solidFill>
                  <a:schemeClr val="tx1"/>
                </a:solidFill>
              </a:rPr>
              <a:t>                                      Juhendaja: </a:t>
            </a:r>
          </a:p>
          <a:p>
            <a:r>
              <a:rPr lang="fi-FI" sz="2400" dirty="0" smtClean="0">
                <a:solidFill>
                  <a:schemeClr val="tx1"/>
                </a:solidFill>
              </a:rPr>
              <a:t>                  MARIANA  PETROVNA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36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404664"/>
            <a:ext cx="6781800" cy="1152128"/>
          </a:xfrm>
        </p:spPr>
        <p:txBody>
          <a:bodyPr>
            <a:normAutofit fontScale="90000"/>
          </a:bodyPr>
          <a:lstStyle/>
          <a:p>
            <a:r>
              <a:rPr lang="ru-RU" sz="8800" dirty="0" smtClean="0"/>
              <a:t>Цель</a:t>
            </a:r>
            <a:endParaRPr lang="ru-RU" sz="8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42" y="2636912"/>
            <a:ext cx="6920140" cy="3456384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5" name="Прямоугольник 4"/>
          <p:cNvSpPr/>
          <p:nvPr/>
        </p:nvSpPr>
        <p:spPr>
          <a:xfrm>
            <a:off x="683568" y="1628800"/>
            <a:ext cx="7992888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Создание учебного пособия об озвучивании сериалов и кино в виде фильма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148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6781800" cy="1224136"/>
          </a:xfrm>
        </p:spPr>
        <p:txBody>
          <a:bodyPr/>
          <a:lstStyle/>
          <a:p>
            <a:r>
              <a:rPr lang="ru-RU" dirty="0" smtClean="0"/>
              <a:t>Методы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060848"/>
            <a:ext cx="7543800" cy="280831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/>
              <a:t>изучение литературы по теме; </a:t>
            </a:r>
          </a:p>
          <a:p>
            <a:r>
              <a:rPr lang="ru-RU" sz="2800" dirty="0" smtClean="0"/>
              <a:t>практическая </a:t>
            </a:r>
            <a:r>
              <a:rPr lang="ru-RU" sz="2800" dirty="0"/>
              <a:t>деятельность на студии </a:t>
            </a:r>
            <a:r>
              <a:rPr lang="ru-RU" sz="2800" dirty="0" smtClean="0"/>
              <a:t>озвучки.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34551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7704856" cy="792088"/>
          </a:xfrm>
        </p:spPr>
        <p:txBody>
          <a:bodyPr>
            <a:noAutofit/>
          </a:bodyPr>
          <a:lstStyle/>
          <a:p>
            <a:r>
              <a:rPr lang="ru-RU" sz="4400" dirty="0" smtClean="0"/>
              <a:t>Основы озвучивание текста 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2000" y="1628800"/>
            <a:ext cx="7543800" cy="4320480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Озвучка – это замена речевой части звукового фильма переводом на </a:t>
            </a:r>
            <a:r>
              <a:rPr lang="ru-RU" dirty="0" smtClean="0"/>
              <a:t>другой </a:t>
            </a:r>
            <a:r>
              <a:rPr lang="ru-RU" dirty="0"/>
              <a:t>язык.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87141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992888" cy="864096"/>
          </a:xfrm>
        </p:spPr>
        <p:txBody>
          <a:bodyPr>
            <a:noAutofit/>
          </a:bodyPr>
          <a:lstStyle/>
          <a:p>
            <a:r>
              <a:rPr lang="ru-RU" sz="4400" dirty="0"/>
              <a:t>Первый этап озвучки-перевод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844824"/>
            <a:ext cx="7543800" cy="2952328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Составляется монтажный лист, где прописаны все реплики и их хронометраж. </a:t>
            </a:r>
          </a:p>
        </p:txBody>
      </p:sp>
    </p:spTree>
    <p:extLst>
      <p:ext uri="{BB962C8B-B14F-4D97-AF65-F5344CB8AC3E}">
        <p14:creationId xmlns:p14="http://schemas.microsoft.com/office/powerpoint/2010/main" val="2944260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3753"/>
            <a:ext cx="9036496" cy="897015"/>
          </a:xfrm>
        </p:spPr>
        <p:txBody>
          <a:bodyPr>
            <a:noAutofit/>
          </a:bodyPr>
          <a:lstStyle/>
          <a:p>
            <a:r>
              <a:rPr lang="ru-RU" sz="4400" dirty="0"/>
              <a:t>Второй этап - корректировка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933" y="2113346"/>
            <a:ext cx="7543800" cy="2952329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К</a:t>
            </a:r>
            <a:r>
              <a:rPr lang="ru-RU" dirty="0" smtClean="0"/>
              <a:t>орректировка от «укладчиков»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2048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08912" cy="936104"/>
          </a:xfrm>
        </p:spPr>
        <p:txBody>
          <a:bodyPr>
            <a:normAutofit/>
          </a:bodyPr>
          <a:lstStyle/>
          <a:p>
            <a:r>
              <a:rPr lang="ru-RU" sz="4400" dirty="0"/>
              <a:t>Третий </a:t>
            </a:r>
            <a:r>
              <a:rPr lang="ru-RU" sz="4400" dirty="0" smtClean="0"/>
              <a:t>этап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916832"/>
            <a:ext cx="7543800" cy="316835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solidFill>
                  <a:prstClr val="black">
                    <a:lumMod val="85000"/>
                    <a:lumOff val="15000"/>
                  </a:prstClr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подбор актеров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50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5400600" cy="1080120"/>
          </a:xfrm>
        </p:spPr>
        <p:txBody>
          <a:bodyPr>
            <a:normAutofit/>
          </a:bodyPr>
          <a:lstStyle/>
          <a:p>
            <a:r>
              <a:rPr lang="ru-RU" sz="4400" dirty="0"/>
              <a:t>Работа на студии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7664" y="1628775"/>
            <a:ext cx="6879771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572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6781800" cy="1375048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Поиск подходящего перевода </a:t>
            </a:r>
            <a:endParaRPr lang="ru-RU" sz="44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340768"/>
            <a:ext cx="604867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412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8640960" cy="1600200"/>
          </a:xfrm>
        </p:spPr>
        <p:txBody>
          <a:bodyPr>
            <a:normAutofit/>
          </a:bodyPr>
          <a:lstStyle/>
          <a:p>
            <a:r>
              <a:rPr lang="ru-RU" sz="4400" dirty="0" smtClean="0"/>
              <a:t>Звуковая </a:t>
            </a:r>
            <a:r>
              <a:rPr lang="ru-RU" sz="4400" dirty="0"/>
              <a:t>дорожка. Фото программы </a:t>
            </a:r>
            <a:r>
              <a:rPr lang="ru-RU" sz="4400" dirty="0" err="1"/>
              <a:t>Sony</a:t>
            </a:r>
            <a:r>
              <a:rPr lang="ru-RU" sz="4400" dirty="0"/>
              <a:t> </a:t>
            </a:r>
            <a:r>
              <a:rPr lang="ru-RU" sz="4400" dirty="0" err="1"/>
              <a:t>vegas</a:t>
            </a:r>
            <a:r>
              <a:rPr lang="ru-RU" sz="4400" dirty="0"/>
              <a:t>.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88840"/>
            <a:ext cx="7560840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264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Первый пред просмотр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992887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9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81800" cy="124016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Сайт на котором можно услышать нашу озвучку </a:t>
            </a:r>
            <a:endParaRPr lang="ru-RU" sz="40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99592" y="1700808"/>
            <a:ext cx="7543800" cy="3886200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https://aniu.ru/anime/burn_the_witch-16938</a:t>
            </a:r>
            <a:r>
              <a:rPr lang="en-US" dirty="0" smtClean="0">
                <a:hlinkClick r:id="rId2"/>
              </a:rPr>
              <a:t>/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05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76672"/>
            <a:ext cx="6781800" cy="736104"/>
          </a:xfrm>
        </p:spPr>
        <p:txBody>
          <a:bodyPr>
            <a:normAutofit fontScale="90000"/>
          </a:bodyPr>
          <a:lstStyle/>
          <a:p>
            <a:r>
              <a:rPr lang="ru-RU" sz="4400" dirty="0" smtClean="0"/>
              <a:t>Созданный нами фильм </a:t>
            </a:r>
            <a:endParaRPr lang="ru-RU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484784"/>
            <a:ext cx="7543800" cy="4390256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disk.yandex.ru/i/dWgDB0DBoAJtcA</a:t>
            </a:r>
            <a:r>
              <a:rPr lang="ru-RU" dirty="0" smtClean="0"/>
              <a:t> 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474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484784"/>
            <a:ext cx="6781800" cy="2664296"/>
          </a:xfrm>
        </p:spPr>
        <p:txBody>
          <a:bodyPr/>
          <a:lstStyle/>
          <a:p>
            <a:r>
              <a:rPr lang="ru-RU" dirty="0" smtClean="0"/>
              <a:t>Спасибо за внимание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221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76</TotalTime>
  <Words>121</Words>
  <Application>Microsoft Office PowerPoint</Application>
  <PresentationFormat>Экран (4:3)</PresentationFormat>
  <Paragraphs>27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NewsPrint</vt:lpstr>
      <vt:lpstr>Narva Täiskasvanutekool   ANIME "DEEMON-SLASHING BLADE" HÄÄLEPROTSESS. Praktiline töö </vt:lpstr>
      <vt:lpstr>Цель</vt:lpstr>
      <vt:lpstr>Методы </vt:lpstr>
      <vt:lpstr>Основы озвучивание текста </vt:lpstr>
      <vt:lpstr>Первый этап озвучки-перевод</vt:lpstr>
      <vt:lpstr>Второй этап - корректировка текста</vt:lpstr>
      <vt:lpstr>Третий этап</vt:lpstr>
      <vt:lpstr>Работа на студии</vt:lpstr>
      <vt:lpstr>Поиск подходящего перевода </vt:lpstr>
      <vt:lpstr>Звуковая дорожка. Фото программы Sony vegas. </vt:lpstr>
      <vt:lpstr>Первый пред просмотр</vt:lpstr>
      <vt:lpstr>Сайт на котором можно услышать нашу озвучку </vt:lpstr>
      <vt:lpstr>Созданный нами фильм </vt:lpstr>
      <vt:lpstr>Спасибо за внимание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Acer gaming</dc:creator>
  <cp:lastModifiedBy>Õpilane</cp:lastModifiedBy>
  <cp:revision>8</cp:revision>
  <dcterms:created xsi:type="dcterms:W3CDTF">2022-06-15T12:29:20Z</dcterms:created>
  <dcterms:modified xsi:type="dcterms:W3CDTF">2022-06-16T10:22:21Z</dcterms:modified>
</cp:coreProperties>
</file>