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72" y="1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DD1D6-4A25-1785-CD62-5A0271305C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C505A11-CD25-B2F9-D003-2447688F8F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B16F89F-4459-363E-D884-AE90992A3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4FB48-BC0D-4FE8-97F5-C795CA0004CA}" type="datetimeFigureOut">
              <a:rPr lang="ru-RU" smtClean="0"/>
              <a:t>06.07.2023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0E90BF7-B883-00D0-A2A4-26BF170F3C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DD9614B-466E-E81D-340C-36EB33E92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E86B0-C40F-45B2-93C5-DABA8578E9F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3815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278DD2-C248-454E-F8A1-16955B8B2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24C9D67-656A-D5D6-478C-A8DDB57A58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85B0650-5F6A-DD35-363F-D75B67A6A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4FB48-BC0D-4FE8-97F5-C795CA0004CA}" type="datetimeFigureOut">
              <a:rPr lang="ru-RU" smtClean="0"/>
              <a:t>06.07.2023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023B0CE-D501-6552-A846-0603B3990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2B12ECE-4239-C69C-DD65-868245FDF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E86B0-C40F-45B2-93C5-DABA8578E9F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4980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5FBFCB-4A7C-6C65-AC46-C2426449D3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D8377AC-4577-F27A-BC6C-82F4A8653E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57B4330-B2DE-007B-0EF7-C281F7E0B0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4FB48-BC0D-4FE8-97F5-C795CA0004CA}" type="datetimeFigureOut">
              <a:rPr lang="ru-RU" smtClean="0"/>
              <a:t>06.07.2023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3A6EAFA-3F29-FC27-B8AE-1AF43D17E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302DD30-8CF5-A1F9-2D55-79D5DE8B9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E86B0-C40F-45B2-93C5-DABA8578E9F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3155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077EED-AC1B-3799-AC41-4AEF7FC72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30E0C8-E7A3-F8BE-1C78-7503E5CA95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7CFC4C2-106E-3953-D0AD-A506E7203B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315311C-DB27-FB83-7AF4-7605A717A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4FB48-BC0D-4FE8-97F5-C795CA0004CA}" type="datetimeFigureOut">
              <a:rPr lang="ru-RU" smtClean="0"/>
              <a:t>06.07.2023</a:t>
            </a:fld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6D36136-7EF1-6F48-EA11-F279CFBADB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37816F5-6060-2140-0C45-965F39ACA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E86B0-C40F-45B2-93C5-DABA8578E9F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36158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D89E13-C30A-4D2B-B264-748A4D4B94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FEAD1FE-201C-8A71-909B-24F67C67AF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3F6E21-24B0-7237-C861-2E4451B288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0C7FA82-4DB7-121E-8357-D619901C3E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CC24795D-37A2-3E2D-9E46-34FEF293D7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D35DDB8-45FA-A7D2-8D49-504A47390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4FB48-BC0D-4FE8-97F5-C795CA0004CA}" type="datetimeFigureOut">
              <a:rPr lang="ru-RU" smtClean="0"/>
              <a:t>06.07.2023</a:t>
            </a:fld>
            <a:endParaRPr lang="ru-RU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ABC9B7C-216F-B5EF-C03A-F4143632E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4E0E850D-50F4-AC81-8F48-F7B3CA1B4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E86B0-C40F-45B2-93C5-DABA8578E9F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57351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E5EC8A-6B37-5A28-7B35-45F2610472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8501BF1-ADA3-284D-BE94-150DB4B89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4FB48-BC0D-4FE8-97F5-C795CA0004CA}" type="datetimeFigureOut">
              <a:rPr lang="ru-RU" smtClean="0"/>
              <a:t>06.07.2023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02499EA-FD27-D95F-8D4F-7F55D81C3F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6AA37BB-E74B-102E-4FA3-6825FC69F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E86B0-C40F-45B2-93C5-DABA8578E9F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6394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797FD6B-4144-D625-DAFB-645534844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4FB48-BC0D-4FE8-97F5-C795CA0004CA}" type="datetimeFigureOut">
              <a:rPr lang="ru-RU" smtClean="0"/>
              <a:t>06.07.2023</a:t>
            </a:fld>
            <a:endParaRPr lang="ru-RU" dirty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860E2D4-39F5-218A-6AC0-4F5A3C7235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837A61A-2F66-2B95-2C5D-9B76C4ADFC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E86B0-C40F-45B2-93C5-DABA8578E9F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2452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46F70C-3125-E9E8-C9BC-63B5890BB3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40F947A-5946-65CF-6B71-1F24ACE7DC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B70C5BE-9D6E-9199-252D-A323D70574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A37A7F0-FB0C-1BA2-D5F7-0F30E6FD9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4FB48-BC0D-4FE8-97F5-C795CA0004CA}" type="datetimeFigureOut">
              <a:rPr lang="ru-RU" smtClean="0"/>
              <a:t>06.07.2023</a:t>
            </a:fld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C43D773-3A71-49E9-2083-28EE8CFDD9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6D1655B-CE0E-B64A-09C6-1BFD107B36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E86B0-C40F-45B2-93C5-DABA8578E9F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9542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051EC9-BF15-03D1-DABF-6BC1862020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424C527-B07E-DA52-E447-EEF3F0ABA7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0ED3511-A39E-F973-25CE-BA98AF6022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186D1B0-DA29-958D-384C-C65CE1502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4FB48-BC0D-4FE8-97F5-C795CA0004CA}" type="datetimeFigureOut">
              <a:rPr lang="ru-RU" smtClean="0"/>
              <a:t>06.07.2023</a:t>
            </a:fld>
            <a:endParaRPr lang="ru-RU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43F26BA-1396-3B16-7BE4-601299C1C9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DCF1E24-F2E8-DD86-45B3-D405FD649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E86B0-C40F-45B2-93C5-DABA8578E9F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0971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7C163D-66B8-D6BE-732B-3BA4FB55D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064FAE9-3C47-6372-3C0F-418DA1E25F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BF2618C-B672-37E0-E504-E31787ED7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4FB48-BC0D-4FE8-97F5-C795CA0004CA}" type="datetimeFigureOut">
              <a:rPr lang="ru-RU" smtClean="0"/>
              <a:t>06.07.2023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A318DC2-0BD1-68AA-AA36-080641A37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17CE0CB-BC0F-0491-F6C8-B97EB169A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E86B0-C40F-45B2-93C5-DABA8578E9F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85352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4C2AC48-79BB-0069-61C8-739ADBDE81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286B907-F6EC-2C9A-82C9-E23BE57A77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FE15E04-3248-928C-74D8-29A41F58D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4FB48-BC0D-4FE8-97F5-C795CA0004CA}" type="datetimeFigureOut">
              <a:rPr lang="ru-RU" smtClean="0"/>
              <a:t>06.07.2023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D04F0AE-E555-20FD-EC41-F96F57EA35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A1FA68E-1597-A2E3-FECC-9B5E564CA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CE86B0-C40F-45B2-93C5-DABA8578E9F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7299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E1AE21-0864-F273-35CB-54B0438BEE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9692DAC-BBCC-484E-0FFD-EA99A18599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E2FE923-F3F9-DF3E-AD0A-9427BE0279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4FB48-BC0D-4FE8-97F5-C795CA0004CA}" type="datetimeFigureOut">
              <a:rPr lang="ru-RU" smtClean="0"/>
              <a:t>06.07.2023</a:t>
            </a:fld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E610CA8-A13F-3E1C-31A7-4B5313FACC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E8504D-CC3A-4289-6A27-DBA2D74208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CE86B0-C40F-45B2-93C5-DABA8578E9F4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925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drive.google.com/drive/folders/1-FBCDaFkL-e_Cq6EKhlUNqgMeMneNURW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449CF2-0BC5-C0AC-218E-4032ABC9D9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86708" y="4469043"/>
            <a:ext cx="9144000" cy="2387600"/>
          </a:xfrm>
        </p:spPr>
        <p:txBody>
          <a:bodyPr/>
          <a:lstStyle/>
          <a:p>
            <a:pPr algn="l"/>
            <a:r>
              <a:rPr lang="be-BY" dirty="0">
                <a:solidFill>
                  <a:schemeClr val="bg1"/>
                </a:solidFill>
                <a:latin typeface="Bahnschrift Condensed" panose="020B0502040204020203" pitchFamily="34" charset="0"/>
              </a:rPr>
              <a:t>Струнка беларуская</a:t>
            </a:r>
            <a:endParaRPr lang="ru-RU" dirty="0">
              <a:solidFill>
                <a:schemeClr val="bg1"/>
              </a:solidFill>
              <a:latin typeface="Bahnschrift Condensed" panose="020B0502040204020203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1D8C448-D508-0BA0-0A23-69650AE24AE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9"/>
          <a:stretch/>
        </p:blipFill>
        <p:spPr>
          <a:xfrm>
            <a:off x="0" y="0"/>
            <a:ext cx="8233084" cy="59436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A73CF47-CE77-EB04-61BC-7044B08DB3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9689" y="0"/>
            <a:ext cx="4202311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829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1401617-9CFB-C068-F75C-A6DCFDFDB8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79500" y="584200"/>
            <a:ext cx="9588500" cy="5803900"/>
          </a:xfrm>
        </p:spPr>
        <p:txBody>
          <a:bodyPr/>
          <a:lstStyle/>
          <a:p>
            <a:pPr algn="l"/>
            <a:r>
              <a:rPr lang="be-BY" dirty="0">
                <a:solidFill>
                  <a:schemeClr val="bg1"/>
                </a:solidFill>
              </a:rPr>
              <a:t>Ужо два гады я граю на гітары на ліцэйская сцэне. Але мерапрыемства «Струнка беларуская» лічу адным з самых важных. Таму зараз кропельку распавяду пра свой удзел у ім. </a:t>
            </a:r>
          </a:p>
          <a:p>
            <a:pPr algn="l"/>
            <a:r>
              <a:rPr lang="be-BY" dirty="0">
                <a:solidFill>
                  <a:schemeClr val="bg1"/>
                </a:solidFill>
              </a:rPr>
              <a:t>Я і мая сяброўка Кацярына Траццяк заўсёды захаплялісь творчасцю літоўская спявачкі </a:t>
            </a:r>
            <a:r>
              <a:rPr lang="en-US" dirty="0">
                <a:solidFill>
                  <a:schemeClr val="bg1"/>
                </a:solidFill>
              </a:rPr>
              <a:t>Alina Orlova</a:t>
            </a:r>
            <a:r>
              <a:rPr lang="be-BY" dirty="0">
                <a:solidFill>
                  <a:schemeClr val="bg1"/>
                </a:solidFill>
              </a:rPr>
              <a:t>, таму мы вырашылі перакласці  песню «</a:t>
            </a:r>
            <a:r>
              <a:rPr lang="en-US" dirty="0">
                <a:solidFill>
                  <a:schemeClr val="bg1"/>
                </a:solidFill>
              </a:rPr>
              <a:t>Menulis</a:t>
            </a:r>
            <a:r>
              <a:rPr lang="be-BY" dirty="0">
                <a:solidFill>
                  <a:schemeClr val="bg1"/>
                </a:solidFill>
              </a:rPr>
              <a:t>», але пасля гэтага нам забаранілі выконваць яе з-за таго, што тэкст не прайшоў цэнзуру.</a:t>
            </a:r>
          </a:p>
          <a:p>
            <a:pPr algn="l"/>
            <a:r>
              <a:rPr lang="be-BY" dirty="0">
                <a:solidFill>
                  <a:schemeClr val="bg1"/>
                </a:solidFill>
              </a:rPr>
              <a:t> Потым мы натыкнуліся на запіс, дзе гэтая спявачка выконвае народную песню </a:t>
            </a:r>
            <a:r>
              <a:rPr lang="ru-RU" dirty="0">
                <a:solidFill>
                  <a:schemeClr val="bg1"/>
                </a:solidFill>
              </a:rPr>
              <a:t>«Голуби»  і вельмі захапіліся ім. Я пераклала тэкст, а таксама падабрала акампанемент.</a:t>
            </a:r>
          </a:p>
          <a:p>
            <a:pPr algn="l"/>
            <a:r>
              <a:rPr lang="ru-RU" dirty="0">
                <a:solidFill>
                  <a:schemeClr val="bg1"/>
                </a:solidFill>
              </a:rPr>
              <a:t>У нас усё атрымалася, а наш выступ вы можаце паглядзець </a:t>
            </a:r>
            <a:r>
              <a:rPr lang="ru-RU" dirty="0">
                <a:solidFill>
                  <a:schemeClr val="bg1"/>
                </a:solidFill>
                <a:hlinkClick r:id="rId2"/>
              </a:rPr>
              <a:t>ТУТ</a:t>
            </a:r>
            <a:r>
              <a:rPr lang="ru-RU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1739909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116</Words>
  <Application>Microsoft Office PowerPoint</Application>
  <PresentationFormat>Широкоэкранный</PresentationFormat>
  <Paragraphs>5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7" baseType="lpstr">
      <vt:lpstr>Arial</vt:lpstr>
      <vt:lpstr>Bahnschrift Condensed</vt:lpstr>
      <vt:lpstr>Calibri</vt:lpstr>
      <vt:lpstr>Calibri Light</vt:lpstr>
      <vt:lpstr>Тема Office</vt:lpstr>
      <vt:lpstr>Струнка беларуская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Струнка беларуская</dc:title>
  <dc:creator>Valeriya Shevchuk</dc:creator>
  <cp:lastModifiedBy>Valeriya Shevchuk</cp:lastModifiedBy>
  <cp:revision>2</cp:revision>
  <dcterms:created xsi:type="dcterms:W3CDTF">2023-07-03T14:14:53Z</dcterms:created>
  <dcterms:modified xsi:type="dcterms:W3CDTF">2023-07-06T12:49:21Z</dcterms:modified>
</cp:coreProperties>
</file>