
<file path=[Content_Types].xml><?xml version="1.0" encoding="utf-8"?>
<Types xmlns="http://schemas.openxmlformats.org/package/2006/content-types">
  <Default Extension="jpeg" ContentType="image/jpeg"/>
  <Default Extension="JPG" ContentType="image/.jp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  <p:sldId id="257" r:id="rId4"/>
    <p:sldId id="258" r:id="rId5"/>
    <p:sldId id="259" r:id="rId6"/>
    <p:sldId id="260" r:id="rId7"/>
    <p:sldId id="261" r:id="rId8"/>
    <p:sldId id="270" r:id="rId9"/>
    <p:sldId id="262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1" autoAdjust="0"/>
    <p:restoredTop sz="94660"/>
  </p:normalViewPr>
  <p:slideViewPr>
    <p:cSldViewPr snapToGrid="0">
      <p:cViewPr varScale="1">
        <p:scale>
          <a:sx n="53" d="100"/>
          <a:sy n="53" d="100"/>
        </p:scale>
        <p:origin x="180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3" Type="http://schemas.openxmlformats.org/officeDocument/2006/relationships/tableStyles" Target="tableStyles.xml"/><Relationship Id="rId12" Type="http://schemas.openxmlformats.org/officeDocument/2006/relationships/viewProps" Target="viewProps.xml"/><Relationship Id="rId11" Type="http://schemas.openxmlformats.org/officeDocument/2006/relationships/presProps" Target="presProps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1" y="1709738"/>
            <a:ext cx="105156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1" y="4589463"/>
            <a:ext cx="105156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5728" y="1600200"/>
            <a:ext cx="5376672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Click to edit Master text styles</a:t>
            </a:r>
            <a:endParaRPr lang="en-US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8"/>
            <a:ext cx="27432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8"/>
            <a:ext cx="807057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  <a:endParaRPr lang="en-US" smtClean="0"/>
          </a:p>
          <a:p>
            <a:pPr lvl="1"/>
            <a:r>
              <a:rPr lang="en-US" smtClean="0"/>
              <a:t>Second level</a:t>
            </a:r>
            <a:endParaRPr lang="en-US" smtClean="0"/>
          </a:p>
          <a:p>
            <a:pPr lvl="2"/>
            <a:r>
              <a:rPr lang="en-US" smtClean="0"/>
              <a:t>Third level</a:t>
            </a:r>
            <a:endParaRPr lang="en-US" smtClean="0"/>
          </a:p>
          <a:p>
            <a:pPr lvl="3"/>
            <a:r>
              <a:rPr lang="en-US" smtClean="0"/>
              <a:t>Fourth level</a:t>
            </a:r>
            <a:endParaRPr lang="en-US" smtClean="0"/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100000"/>
          </a:schemeClr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Title 1025"/>
          <p:cNvSpPr/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t>Click to edit Master title style</a:t>
            </a:r>
          </a:p>
        </p:txBody>
      </p:sp>
      <p:sp>
        <p:nvSpPr>
          <p:cNvPr id="1027" name="Text Placeholder 1026"/>
          <p:cNvSpPr/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1028" name="Date Placeholder 1027"/>
          <p:cNvSpPr/>
          <p:nvPr>
            <p:ph type="dt" sz="half" idx="2"/>
          </p:nvPr>
        </p:nvSpPr>
        <p:spPr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fld id="{63A1C593-65D0-4073-BCC9-577B9352EA97}" type="datetimeFigureOut">
              <a:rPr lang="en-US" smtClean="0"/>
            </a:fld>
            <a:endParaRPr lang="en-US"/>
          </a:p>
        </p:txBody>
      </p:sp>
      <p:sp>
        <p:nvSpPr>
          <p:cNvPr id="1029" name="Footer Placeholder 1028"/>
          <p:cNvSpPr/>
          <p:nvPr>
            <p:ph type="ftr" sz="quarter" idx="3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Slide Number Placeholder 1029"/>
          <p:cNvSpPr/>
          <p:nvPr>
            <p:ph type="sldNum" sz="quarter" idx="4"/>
          </p:nvPr>
        </p:nvSpPr>
        <p:spPr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fld id="{9B618960-8005-486C-9A75-10CB2AAC16F9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marL="0" lvl="0" indent="0" algn="ctr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2pPr>
      <a:lvl3pPr marL="914400" lvl="2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3pPr>
      <a:lvl4pPr marL="1371600" lvl="3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4pPr>
      <a:lvl5pPr marL="1828800" lvl="4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5pPr>
      <a:lvl6pPr marL="2286000" lvl="5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6pPr>
      <a:lvl7pPr marL="2743200" lvl="6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7pPr>
      <a:lvl8pPr marL="3200400" lvl="7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8pPr>
      <a:lvl9pPr marL="3657600" lvl="8" indent="0" algn="l" defTabSz="91440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Font typeface="Arial" panose="020B0604020202020204" pitchFamily="34" charset="0"/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30985" y="1041083"/>
            <a:ext cx="9144000" cy="2387600"/>
          </a:xfrm>
        </p:spPr>
        <p:txBody>
          <a:bodyPr/>
          <a:p>
            <a:r>
              <a:rPr lang="ru-RU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Segoe Print" panose="02000600000000000000" charset="0"/>
                <a:cs typeface="Segoe Print" panose="02000600000000000000" charset="0"/>
              </a:rPr>
              <a:t>Виолетта Хурсевич</a:t>
            </a:r>
            <a:endParaRPr lang="ru-RU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Segoe Print" panose="02000600000000000000" charset="0"/>
              <a:cs typeface="Segoe Print" panose="02000600000000000000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75715" y="5900420"/>
            <a:ext cx="9144000" cy="698500"/>
          </a:xfrm>
        </p:spPr>
        <p:txBody>
          <a:bodyPr/>
          <a:p>
            <a:r>
              <a:rPr lang="ru-RU" altLang="en-US"/>
              <a:t>Минск</a:t>
            </a:r>
            <a:endParaRPr lang="ru-RU" altLang="en-US"/>
          </a:p>
          <a:p>
            <a:r>
              <a:rPr lang="ru-RU" altLang="en-US" sz="1200"/>
              <a:t>2024</a:t>
            </a:r>
            <a:endParaRPr lang="ru-RU" altLang="en-US" sz="12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2795" y="744855"/>
            <a:ext cx="2647315" cy="1143000"/>
          </a:xfrm>
          <a:solidFill>
            <a:schemeClr val="bg1"/>
          </a:solidFill>
          <a:ln>
            <a:noFill/>
          </a:ln>
        </p:spPr>
        <p:txBody>
          <a:bodyPr/>
          <a:p>
            <a:pPr algn="l"/>
            <a:r>
              <a:rPr lang="ru-RU" altLang="en-US" sz="2200"/>
              <a:t>Ботаническая иллюстрация</a:t>
            </a:r>
            <a:endParaRPr lang="ru-RU" altLang="en-US" sz="2200"/>
          </a:p>
        </p:txBody>
      </p:sp>
      <p:pic>
        <p:nvPicPr>
          <p:cNvPr id="4" name="Picture 3" descr="1. Ботаническая иллюстрация"/>
          <p:cNvPicPr>
            <a:picLocks noChangeAspect="1"/>
          </p:cNvPicPr>
          <p:nvPr/>
        </p:nvPicPr>
        <p:blipFill>
          <a:blip r:embed="rId1"/>
          <a:srcRect l="982" t="1352" r="660" b="1340"/>
          <a:stretch>
            <a:fillRect/>
          </a:stretch>
        </p:blipFill>
        <p:spPr>
          <a:xfrm>
            <a:off x="459740" y="615950"/>
            <a:ext cx="7568565" cy="534924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Picture 3" descr="2. Формальная композиция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8465" y="532130"/>
            <a:ext cx="7414895" cy="5295900"/>
          </a:xfrm>
          <a:prstGeom prst="rect">
            <a:avLst/>
          </a:prstGeom>
        </p:spPr>
      </p:pic>
      <p:sp>
        <p:nvSpPr>
          <p:cNvPr id="5" name="Text Box 4"/>
          <p:cNvSpPr txBox="1"/>
          <p:nvPr/>
        </p:nvSpPr>
        <p:spPr>
          <a:xfrm>
            <a:off x="8161020" y="964565"/>
            <a:ext cx="31134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200"/>
              <a:t>Формальная композиция</a:t>
            </a:r>
            <a:endParaRPr lang="ru-RU" altLang="en-US" sz="22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Picture 3" descr="3. Пейзаж по заданным линиям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26390" y="640715"/>
            <a:ext cx="7517130" cy="5368290"/>
          </a:xfrm>
          <a:prstGeom prst="rect">
            <a:avLst/>
          </a:prstGeom>
        </p:spPr>
      </p:pic>
      <p:sp>
        <p:nvSpPr>
          <p:cNvPr id="5" name="Text Box 4"/>
          <p:cNvSpPr txBox="1"/>
          <p:nvPr/>
        </p:nvSpPr>
        <p:spPr>
          <a:xfrm>
            <a:off x="8018145" y="1014730"/>
            <a:ext cx="406400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200"/>
              <a:t>Пейзаж по </a:t>
            </a:r>
            <a:endParaRPr lang="ru-RU" altLang="en-US" sz="2200"/>
          </a:p>
          <a:p>
            <a:r>
              <a:rPr lang="ru-RU" altLang="en-US" sz="2200"/>
              <a:t>заданным линиям</a:t>
            </a:r>
            <a:endParaRPr lang="ru-RU" altLang="en-US" sz="220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 descr="4. Насекомое в линейной технике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43890" y="357505"/>
            <a:ext cx="4387215" cy="6142990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5338445" y="882015"/>
            <a:ext cx="472884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200"/>
              <a:t>Насекомое в </a:t>
            </a:r>
            <a:endParaRPr lang="ru-RU" altLang="en-US" sz="2200"/>
          </a:p>
          <a:p>
            <a:r>
              <a:rPr lang="ru-RU" altLang="en-US" sz="2200"/>
              <a:t>линейной технике</a:t>
            </a:r>
            <a:endParaRPr lang="ru-RU" altLang="en-US" sz="220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 descr="5. Технический объект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53390" y="379095"/>
            <a:ext cx="4318000" cy="6050915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5103495" y="1045845"/>
            <a:ext cx="4064000" cy="4298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200"/>
              <a:t>Технический объект</a:t>
            </a:r>
            <a:endParaRPr lang="ru-RU" altLang="en-US" sz="220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 descr="Технический объект (экзамен)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77825" y="598805"/>
            <a:ext cx="8103235" cy="5659755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8576310" y="1063625"/>
            <a:ext cx="4064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/>
              <a:t>Технический объект</a:t>
            </a:r>
            <a:endParaRPr lang="ru-RU" altLang="en-US"/>
          </a:p>
          <a:p>
            <a:r>
              <a:rPr lang="ru-RU" altLang="en-US"/>
              <a:t>(экзаменационная работа)</a:t>
            </a:r>
            <a:endParaRPr lang="ru-RU" alt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" name="Picture 1" descr="6. Портрет персонажа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65810" y="228600"/>
            <a:ext cx="4572000" cy="6400800"/>
          </a:xfrm>
          <a:prstGeom prst="rect">
            <a:avLst/>
          </a:prstGeom>
        </p:spPr>
      </p:pic>
      <p:sp>
        <p:nvSpPr>
          <p:cNvPr id="3" name="Text Box 2"/>
          <p:cNvSpPr txBox="1"/>
          <p:nvPr/>
        </p:nvSpPr>
        <p:spPr>
          <a:xfrm>
            <a:off x="5723255" y="939165"/>
            <a:ext cx="4064000" cy="42989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200"/>
              <a:t>Портрет персонажа</a:t>
            </a:r>
            <a:endParaRPr lang="ru-RU" altLang="en-US" sz="22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7DB6EF"/>
      </a:accent1>
      <a:accent2>
        <a:srgbClr val="C0504D"/>
      </a:accent2>
      <a:accent3>
        <a:srgbClr val="FFFFFF"/>
      </a:accent3>
      <a:accent4>
        <a:srgbClr val="000000"/>
      </a:accent4>
      <a:accent5>
        <a:srgbClr val="C0D7F5"/>
      </a:accent5>
      <a:accent6>
        <a:srgbClr val="AC4744"/>
      </a:accent6>
      <a:hlink>
        <a:srgbClr val="0066CC"/>
      </a:hlink>
      <a:folHlink>
        <a:srgbClr val="800080"/>
      </a:folHlink>
    </a:clrScheme>
    <a:fontScheme name="">
      <a:majorFont>
        <a:latin typeface="Arial"/>
        <a:ea typeface="Arial"/>
        <a:cs typeface=""/>
      </a:majorFont>
      <a:minorFont>
        <a:latin typeface="Arial"/>
        <a:ea typeface="Arial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7DB6EF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C0D7F5"/>
        </a:accent5>
        <a:accent6>
          <a:srgbClr val="AC4744"/>
        </a:accent6>
        <a:hlink>
          <a:srgbClr val="0066CC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201</Words>
  <Application>WPS Presentation</Application>
  <PresentationFormat>Widescreen</PresentationFormat>
  <Paragraphs>22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SimSun</vt:lpstr>
      <vt:lpstr>Wingdings</vt:lpstr>
      <vt:lpstr>Segoe Print</vt:lpstr>
      <vt:lpstr>Microsoft YaHei</vt:lpstr>
      <vt:lpstr>Arial Unicode MS</vt:lpstr>
      <vt:lpstr>Calibri</vt:lpstr>
      <vt:lpstr>Default Design</vt:lpstr>
      <vt:lpstr>Виолетта Хурсевич</vt:lpstr>
      <vt:lpstr>Ботаническая иллюстрация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Виолетта Хурсевич</dc:title>
  <dc:creator>Admin</dc:creator>
  <cp:lastModifiedBy>Admin</cp:lastModifiedBy>
  <cp:revision>3</cp:revision>
  <dcterms:created xsi:type="dcterms:W3CDTF">2024-01-30T08:19:00Z</dcterms:created>
  <dcterms:modified xsi:type="dcterms:W3CDTF">2024-07-10T07:33:37Z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2BB0557CB7E44F6BB42DB0AF6D52C54E_13</vt:lpwstr>
  </property>
  <property fmtid="{D5CDD505-2E9C-101B-9397-08002B2CF9AE}" pid="3" name="KSOProductBuildVer">
    <vt:lpwstr>1033-12.2.0.17153</vt:lpwstr>
  </property>
</Properties>
</file>