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8500"/>
    <a:srgbClr val="3D615E"/>
    <a:srgbClr val="4A7672"/>
    <a:srgbClr val="92BBB7"/>
    <a:srgbClr val="AC7700"/>
    <a:srgbClr val="F2A700"/>
    <a:srgbClr val="FFCE65"/>
    <a:srgbClr val="FF562F"/>
    <a:srgbClr val="FF3809"/>
    <a:srgbClr val="FF56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>
        <p:scale>
          <a:sx n="76" d="100"/>
          <a:sy n="76" d="100"/>
        </p:scale>
        <p:origin x="-46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BD25A9A-4588-F950-15AF-937F795ACB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4C0F4C0-E091-A02A-D498-287575D9B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50428"/>
            <a:ext cx="9144000" cy="2387600"/>
          </a:xfrm>
        </p:spPr>
        <p:txBody>
          <a:bodyPr anchor="b">
            <a:normAutofit/>
          </a:bodyPr>
          <a:lstStyle>
            <a:lvl1pPr algn="ctr">
              <a:defRPr sz="8000" b="1">
                <a:solidFill>
                  <a:srgbClr val="3D615E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22FF636-EAE4-BB90-6DAC-F208C86AC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49351"/>
            <a:ext cx="9144000" cy="770865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C08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x-none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A49DEA6-0D43-EAA5-9772-F327A1650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337A9CA-7EE9-FDBD-18C5-789F95224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EAED3E4-7070-60FA-BE9D-154D14E48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8529807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54E9FD6-471F-7AB8-0AE8-82B25BB8E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5885101-1B29-3AD7-901C-A00DD8333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3C61163-4E90-987D-5F9C-A480D6C7A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152BA18-474E-BCBB-034E-7865B7F1C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2824B9E-A8C2-3562-1A8F-0E5346A1A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0694155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90D2A3-3F6C-6939-2878-0EAE4B287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2DBBCE6-69E4-A973-E95E-6D82130EF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B8DE9A9-84C5-5FDB-6F71-1926140C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8F8C557-803E-78D5-67EE-C47E8DE4A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805E29A-7F00-A7F2-D3FD-72C6846FF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8305532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637ACDF-AABE-1E29-7CA1-4181F465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AE7B99-9866-765E-51B5-A160D072F2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1EFC735-9C92-33C4-CB27-28192C19E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C90C563-D8D3-4A61-99B0-762911310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3BEDDF3-CE4A-ED6D-97BA-DDD50E331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5E49543-9736-8E7D-49C9-CBF2EE07A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2893907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0D07B37-EFC5-016D-E633-F8D4145FA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F4A2552-4E03-4F13-C57D-183534490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66F37C0-B8A2-5FDB-65F3-3037643D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28CC84B-14B8-6224-6865-B54FC32FAB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411F1BB-5D1D-7C41-A3F9-0BE3649AE7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29135937-DE84-D594-266C-F2327F922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EA01070-3C01-F0D8-1B99-1C82E2761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0B4BB968-51C7-D0F3-E8DF-4896C9D7B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1334487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AA0F14-3B6F-2216-BD66-A58F45587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3D3BED4-F4B4-CAC5-B220-9109229C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348B434-CAEE-C91F-E1F7-28A555C2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3B469EE-F053-0AD2-2716-97837215F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4385216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88DE3E20-4CBE-56E2-4155-AD0311619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3546CAF5-BC96-9D37-926C-697F710EA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AA3200E-13FF-E654-CF5E-6D4DBE598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403126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6A62C23-9938-47AC-347B-2F955301F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8010739-720D-60CE-4B14-8ED9E1E49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25B897A-A13E-BEB4-72C0-7707CB072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79837B4-C988-E07B-E3F4-89FDB12E1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66A46F2C-43D2-F901-6E8E-DCEF64363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66B9DB4-8B25-ADC6-8FA0-9A7DB73FB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5580418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64C891-7065-88A8-43A8-96D9D020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CC24D8D8-539A-706E-339B-4A981AF18F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4242E42-4474-8264-6B5C-77BE8C768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AF29A36-0C66-5B35-424B-99AE88980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BB1A4CB-776E-ECA2-15C5-5421DDB86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1A049A5-218E-4FD0-D648-9991B8614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93764929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BB08A7-43AF-E76D-8BA8-858295195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256426A-677C-E18E-047B-E1407D8380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981C7E2-0ECF-266C-6645-666A7DDF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2B63812-BBDB-1132-77E9-18DCB9268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32A74AB-F6B9-D610-E9B2-186A78AB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542905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29FCF4AF-A827-0D51-17F4-89774A9D5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80E2A35-41BA-F516-C251-EA551E2F2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39872F5-BC5D-D839-E315-5CFB72BE1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1C74A1E-333E-7E3C-F452-D7D94E36D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07CA703-AD0A-1741-02BC-3F9D5CE42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3167933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4F4D78A-B50F-94B9-8230-DEB2A9DF2FE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7EFCD6-5BC6-6749-8FAA-9E8DA50E9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637" y="594592"/>
            <a:ext cx="10515600" cy="5499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E69D9BB-4AD5-71FB-6382-1AF1D448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4608568-69F3-FE8F-4490-7FEA508254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71D1A-1E00-4F00-9601-127C15B7BBB5}" type="datetimeFigureOut">
              <a:rPr lang="x-none" smtClean="0"/>
              <a:t>14.05.2023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A196CBD-027C-1CAC-0387-63E908E5D0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8EFBBCB-ABF7-6E53-505E-FC5EDC84A9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E06B0-1090-416B-897D-0C6E44530F4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9215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562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&#1064;&#1084;&#1072;&#1090;&#1082;&#1086;&#1074;&#1072;%20&#1056;&#1091;&#1089;&#1083;&#1072;&#1085;&#1072;%20&#1087;&#1086;&#1088;&#1090;&#1092;&#1086;&#1083;&#1080;&#1086;/&#1057;&#1090;&#1072;&#1090;&#1100;&#1103;%20&#1074;%20&#1087;&#1086;&#1088;&#1090;&#1092;&#1086;&#1083;&#1080;&#1086;.doc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00E4111-9633-9AD3-ED69-D2F3150F1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7671" y="2066796"/>
            <a:ext cx="8296405" cy="1432406"/>
          </a:xfr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Портфолио</a:t>
            </a:r>
            <a:endParaRPr lang="x-none" dirty="0">
              <a:latin typeface="Book Antiqua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EC0119D-2D61-9B4D-4D92-BA8C036814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18867"/>
            <a:ext cx="7649227" cy="539133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latin typeface="Book Antiqua" pitchFamily="18" charset="0"/>
              </a:rPr>
              <a:t>Подготовлено </a:t>
            </a:r>
            <a:r>
              <a:rPr lang="ru-RU" sz="2000" dirty="0" err="1" smtClean="0">
                <a:latin typeface="Book Antiqua" pitchFamily="18" charset="0"/>
              </a:rPr>
              <a:t>Шматковой</a:t>
            </a:r>
            <a:r>
              <a:rPr lang="ru-RU" sz="2000" dirty="0" smtClean="0">
                <a:latin typeface="Book Antiqua" pitchFamily="18" charset="0"/>
              </a:rPr>
              <a:t> </a:t>
            </a:r>
            <a:r>
              <a:rPr lang="ru-RU" sz="2000" dirty="0" err="1" smtClean="0">
                <a:latin typeface="Book Antiqua" pitchFamily="18" charset="0"/>
              </a:rPr>
              <a:t>Русланой</a:t>
            </a:r>
            <a:endParaRPr lang="x-none" sz="20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180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689" y="1045529"/>
            <a:ext cx="10515600" cy="5499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Book Antiqua" pitchFamily="18" charset="0"/>
              </a:rPr>
              <a:t>Здравствуйте</a:t>
            </a:r>
            <a:r>
              <a:rPr lang="en-US" dirty="0" smtClean="0">
                <a:latin typeface="Book Antiqua" pitchFamily="18" charset="0"/>
              </a:rPr>
              <a:t>!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6822" y="2000989"/>
            <a:ext cx="10464452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dirty="0" smtClean="0">
                <a:latin typeface="Book Antiqua" pitchFamily="18" charset="0"/>
              </a:rPr>
              <a:t>Меня зовут </a:t>
            </a:r>
            <a:r>
              <a:rPr lang="ru-RU" sz="2600" dirty="0" err="1" smtClean="0">
                <a:latin typeface="Book Antiqua" pitchFamily="18" charset="0"/>
              </a:rPr>
              <a:t>Шматкова</a:t>
            </a:r>
            <a:r>
              <a:rPr lang="ru-RU" sz="2600" dirty="0">
                <a:latin typeface="Book Antiqua" pitchFamily="18" charset="0"/>
              </a:rPr>
              <a:t> </a:t>
            </a:r>
            <a:r>
              <a:rPr lang="ru-RU" sz="2600" dirty="0" smtClean="0">
                <a:latin typeface="Book Antiqua" pitchFamily="18" charset="0"/>
              </a:rPr>
              <a:t>Руслана</a:t>
            </a:r>
            <a:r>
              <a:rPr lang="ru-RU" sz="2600" dirty="0">
                <a:latin typeface="Book Antiqua" pitchFamily="18" charset="0"/>
              </a:rPr>
              <a:t>,</a:t>
            </a:r>
            <a:r>
              <a:rPr lang="ru-RU" sz="2600" dirty="0" smtClean="0">
                <a:latin typeface="Book Antiqua" pitchFamily="18" charset="0"/>
              </a:rPr>
              <a:t> и я абитуриентка из Беларуси. Я хотела бы поступить на бакалаврскую программу </a:t>
            </a:r>
            <a:r>
              <a:rPr lang="en-US" sz="2600" dirty="0" smtClean="0">
                <a:latin typeface="Book Antiqua" pitchFamily="18" charset="0"/>
              </a:rPr>
              <a:t>“</a:t>
            </a:r>
            <a:r>
              <a:rPr lang="ru-RU" sz="2600" dirty="0" smtClean="0">
                <a:latin typeface="Book Antiqua" pitchFamily="18" charset="0"/>
              </a:rPr>
              <a:t>Медиа и коммуникация</a:t>
            </a:r>
            <a:r>
              <a:rPr lang="en-US" sz="2600" dirty="0" smtClean="0">
                <a:latin typeface="Book Antiqua" pitchFamily="18" charset="0"/>
              </a:rPr>
              <a:t>”</a:t>
            </a:r>
            <a:r>
              <a:rPr lang="ru-RU" sz="2600" dirty="0" smtClean="0">
                <a:latin typeface="Book Antiqua" pitchFamily="18" charset="0"/>
              </a:rPr>
              <a:t> в Европейский гуманитарный университет. Представляю Вам мои достижения!</a:t>
            </a:r>
            <a:endParaRPr lang="ru-RU" sz="26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148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746" y="1653434"/>
            <a:ext cx="10515600" cy="1606333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Book Antiqua" pitchFamily="18" charset="0"/>
              </a:rPr>
              <a:t>Академические достижения</a:t>
            </a:r>
            <a:endParaRPr lang="ru-RU" sz="5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211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225" y="694801"/>
            <a:ext cx="10515600" cy="5499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Олимпиада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66790" y="5304774"/>
            <a:ext cx="6976997" cy="13089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>
                <a:latin typeface="Book Antiqua" pitchFamily="18" charset="0"/>
              </a:rPr>
              <a:t>В 10-11-х классах я участвовала в олимпиаде по русскому языку и литературе, где в первый год я завоевала на городском этапе диплом 3-й степени, а во второй год — диплом 2-й степени.</a:t>
            </a:r>
            <a:endParaRPr lang="ru-RU" sz="2000" dirty="0">
              <a:latin typeface="Book Antiqua" pitchFamily="18" charset="0"/>
            </a:endParaRPr>
          </a:p>
        </p:txBody>
      </p:sp>
      <p:sp>
        <p:nvSpPr>
          <p:cNvPr id="6" name="AutoShape 4" descr="blob:https://xn--80affa3aj0al.xn--80asehdb/c9733695-a8d3-4b94-a725-93dc674d205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blob:https://xn--80affa3aj0al.xn--80asehdb/c9733695-a8d3-4b94-a725-93dc674d205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blob:https://xn--80affa3aj0al.xn--80asehdb/c9733695-a8d3-4b94-a725-93dc674d205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Руслана\Pictures\портфолио\олимп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493" y="1279611"/>
            <a:ext cx="2768283" cy="389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Руслана\Pictures\портфолио\олимп 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505" y="1279612"/>
            <a:ext cx="2768282" cy="389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444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Похвальные листы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7418" y="4797468"/>
            <a:ext cx="7490565" cy="14780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Book Antiqua" pitchFamily="18" charset="0"/>
              </a:rPr>
              <a:t>За успехи в изучении русского и английского языков я получила похвальные листы по данным предметам.</a:t>
            </a:r>
            <a:endParaRPr lang="ru-RU" sz="2400" dirty="0">
              <a:latin typeface="Book Antiqua" pitchFamily="18" charset="0"/>
            </a:endParaRPr>
          </a:p>
        </p:txBody>
      </p:sp>
      <p:pic>
        <p:nvPicPr>
          <p:cNvPr id="2050" name="Picture 2" descr="C:\Users\Руслана\Pictures\портфолио\похвр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816" y="1546561"/>
            <a:ext cx="4039709" cy="287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Руслана\Pictures\портфолио\похв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898" y="1546561"/>
            <a:ext cx="4196220" cy="293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312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Результаты учёбы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6728" y="5188863"/>
            <a:ext cx="5436295" cy="14060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 smtClean="0">
                <a:latin typeface="Book Antiqua" pitchFamily="18" charset="0"/>
              </a:rPr>
              <a:t>Я закончила гимназию со средним баллом 9,7. За что получила грамоту за отличную учёбу.</a:t>
            </a:r>
            <a:endParaRPr lang="ru-RU" sz="2000" dirty="0">
              <a:latin typeface="Book Antiqua" pitchFamily="18" charset="0"/>
            </a:endParaRPr>
          </a:p>
        </p:txBody>
      </p:sp>
      <p:pic>
        <p:nvPicPr>
          <p:cNvPr id="3075" name="Picture 3" descr="C:\Users\Руслана\Pictures\портфолио\атт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998" y="1595785"/>
            <a:ext cx="4369620" cy="331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Руслана\Pictures\портфолио\отлич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960596"/>
            <a:ext cx="2797479" cy="392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7041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Book Antiqua" pitchFamily="18" charset="0"/>
              </a:rPr>
              <a:t>Результаты учёбы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6269" y="1985446"/>
            <a:ext cx="3920646" cy="308759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Book Antiqua" pitchFamily="18" charset="0"/>
              </a:rPr>
              <a:t>Я получила начальное музыкальное образование, закончив музыкальную школу на отлично</a:t>
            </a:r>
            <a:r>
              <a:rPr lang="ru-RU" sz="2400" dirty="0" smtClean="0">
                <a:latin typeface="Book Antiqua" pitchFamily="18" charset="0"/>
              </a:rPr>
              <a:t>.</a:t>
            </a:r>
            <a:endParaRPr lang="en-US" sz="2400" dirty="0" smtClean="0">
              <a:latin typeface="Book Antiqua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Book Antiqua" pitchFamily="18" charset="0"/>
              </a:rPr>
              <a:t>Ежегодные концерты, экзамены и конкурсы повысили мою стрессоустойчивость и убрали страх выступать перед людьми. Благодаря длительным подготовкам, я научилась быть более терпеливой и целеустремлённой. Эти приобретённые качества помогают мне по сей день.  </a:t>
            </a:r>
            <a:endParaRPr lang="en-US" sz="2400" dirty="0" smtClean="0">
              <a:latin typeface="Book Antiqua" pitchFamily="18" charset="0"/>
            </a:endParaRPr>
          </a:p>
          <a:p>
            <a:pPr marL="0" indent="0" algn="ctr">
              <a:buNone/>
            </a:pPr>
            <a:endParaRPr lang="ru-RU" sz="2400" dirty="0">
              <a:latin typeface="Book Antiqua" pitchFamily="18" charset="0"/>
            </a:endParaRPr>
          </a:p>
        </p:txBody>
      </p:sp>
      <p:pic>
        <p:nvPicPr>
          <p:cNvPr id="4099" name="Picture 3" descr="C:\Users\Руслана\Pictures\портфолио\муз аттестат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265" y="1290180"/>
            <a:ext cx="3720229" cy="523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191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643" y="2636335"/>
            <a:ext cx="10515600" cy="54999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Book Antiqua" pitchFamily="18" charset="0"/>
              </a:rPr>
              <a:t>Творческие достижения</a:t>
            </a:r>
            <a:endParaRPr lang="ru-RU" sz="5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258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Музыкальные конкурсы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8512" y="1362904"/>
            <a:ext cx="10347543" cy="11806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latin typeface="Book Antiqua" pitchFamily="18" charset="0"/>
              </a:rPr>
              <a:t>Во время обучения в музыкальной школе я участвовала во многих как республиканских, так и международных конкурсах фортепианного мастерства.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3042" y="2628326"/>
            <a:ext cx="30814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ook Antiqua" pitchFamily="18" charset="0"/>
              </a:rPr>
              <a:t>Достижения в номинации Соло</a:t>
            </a:r>
            <a:r>
              <a:rPr lang="en-US" dirty="0" smtClean="0">
                <a:latin typeface="Book Antiqua" pitchFamily="18" charset="0"/>
              </a:rPr>
              <a:t>:</a:t>
            </a:r>
            <a:endParaRPr lang="ru-RU" dirty="0">
              <a:latin typeface="Book Antiqua" pitchFamily="18" charset="0"/>
            </a:endParaRPr>
          </a:p>
        </p:txBody>
      </p:sp>
      <p:pic>
        <p:nvPicPr>
          <p:cNvPr id="5122" name="Picture 2" descr="C:\Users\Руслана\Pictures\портфолио\лауреат 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547" y="3064226"/>
            <a:ext cx="2399458" cy="330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Руслана\Pictures\портфолио\cjkj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8" y="3170418"/>
            <a:ext cx="2245114" cy="308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Руслана\Pictures\портфолио\pite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403" y="3064226"/>
            <a:ext cx="2400780" cy="33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8843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5376" y="594592"/>
            <a:ext cx="10515600" cy="549996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Book Antiqua" pitchFamily="18" charset="0"/>
              </a:rPr>
              <a:t>Музыкальные конкурсы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9391" y="3720229"/>
            <a:ext cx="2963779" cy="14671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Book Antiqua" pitchFamily="18" charset="0"/>
              </a:rPr>
              <a:t>Достижения в номинации Ансамбль</a:t>
            </a:r>
            <a:r>
              <a:rPr lang="en-US" sz="1800" dirty="0">
                <a:latin typeface="Book Antiqua" pitchFamily="18" charset="0"/>
              </a:rPr>
              <a:t>:</a:t>
            </a:r>
            <a:endParaRPr lang="ru-RU" sz="1800" dirty="0">
              <a:latin typeface="Book Antiqu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2025" y="1254087"/>
            <a:ext cx="27383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Book Antiqua" pitchFamily="18" charset="0"/>
              </a:rPr>
              <a:t>Достижения </a:t>
            </a:r>
            <a:r>
              <a:rPr lang="ru-RU" dirty="0" smtClean="0">
                <a:latin typeface="Book Antiqua" pitchFamily="18" charset="0"/>
              </a:rPr>
              <a:t>в номинации Соло</a:t>
            </a:r>
            <a:r>
              <a:rPr lang="en-US" dirty="0" smtClean="0">
                <a:latin typeface="Book Antiqua" pitchFamily="18" charset="0"/>
              </a:rPr>
              <a:t>:</a:t>
            </a:r>
            <a:endParaRPr lang="ru-RU" dirty="0"/>
          </a:p>
        </p:txBody>
      </p:sp>
      <p:pic>
        <p:nvPicPr>
          <p:cNvPr id="6146" name="Picture 2" descr="C:\Users\Руслана\Pictures\портфолио\lid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171" y="1254087"/>
            <a:ext cx="3569920" cy="237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Руслана\Pictures\портфолио\du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589" y="4051956"/>
            <a:ext cx="3636502" cy="264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Руслана\Pictures\портфолио\дуэт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554" y="3727235"/>
            <a:ext cx="2192051" cy="307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301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Языковой лагерь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1951" y="5473874"/>
            <a:ext cx="7402882" cy="11493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 smtClean="0">
                <a:latin typeface="Book Antiqua" pitchFamily="18" charset="0"/>
              </a:rPr>
              <a:t>Я была в данном лагере 8 раз, где я имела возможность заниматься с носителями языка на ежедневной основе, узнавать особенности иностранных культур и учиться </a:t>
            </a:r>
            <a:r>
              <a:rPr lang="ru-RU" sz="2000" dirty="0" err="1" smtClean="0">
                <a:latin typeface="Book Antiqua" pitchFamily="18" charset="0"/>
              </a:rPr>
              <a:t>коммуницировать</a:t>
            </a:r>
            <a:r>
              <a:rPr lang="ru-RU" sz="2000" dirty="0" smtClean="0">
                <a:latin typeface="Book Antiqua" pitchFamily="18" charset="0"/>
              </a:rPr>
              <a:t> с людьми разных менталитетов.</a:t>
            </a:r>
            <a:endParaRPr lang="ru-RU" sz="2000" dirty="0">
              <a:latin typeface="Book Antiqua" pitchFamily="18" charset="0"/>
            </a:endParaRPr>
          </a:p>
        </p:txBody>
      </p:sp>
      <p:pic>
        <p:nvPicPr>
          <p:cNvPr id="7170" name="Picture 2" descr="C:\Users\Руслана\Pictures\портфолио\фк20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797" y="1567709"/>
            <a:ext cx="2755375" cy="37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Руслана\Pictures\портфолио\фк201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22" y="1567709"/>
            <a:ext cx="2755374" cy="37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Руслана\Pictures\портфолио\фк201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259" y="1567709"/>
            <a:ext cx="2838685" cy="390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204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Статья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62611" y="5862181"/>
            <a:ext cx="6037547" cy="99581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err="1" smtClean="0">
                <a:latin typeface="Book Antiqua" pitchFamily="18" charset="0"/>
                <a:hlinkClick r:id="rId2" action="ppaction://hlinkfile"/>
              </a:rPr>
              <a:t>Шматкова</a:t>
            </a:r>
            <a:r>
              <a:rPr lang="ru-RU" sz="2400" dirty="0" smtClean="0">
                <a:latin typeface="Book Antiqua" pitchFamily="18" charset="0"/>
                <a:hlinkClick r:id="rId2" action="ppaction://hlinkfile"/>
              </a:rPr>
              <a:t> Руслана портфолио\Статья в портфолио.docx</a:t>
            </a:r>
            <a:endParaRPr lang="ru-RU" sz="2400" dirty="0">
              <a:latin typeface="Book Antiqu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2394" y="1189973"/>
            <a:ext cx="9857983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e-BY" sz="1700" dirty="0" smtClean="0">
                <a:latin typeface="Book Antiqua" pitchFamily="18" charset="0"/>
              </a:rPr>
              <a:t>Когда я думала, как я могу показать свои способности, я сразу подумала о написании статьи. Хоть я нигде и не публиковалась и, в принципе, никогда не писала статьи, я всегда любила писать школьные сочинения, и на олимпиадах по русскому языку и литературе я получала наивысший балл за написание отзыва (о стихотворении) по сравнению с другими участниками. Поэтому я решила попробовать себя в этом жанре журналистики. Начала я размышлять о теме статьи в марте </a:t>
            </a:r>
            <a:r>
              <a:rPr lang="ru-RU" sz="1700" dirty="0" smtClean="0">
                <a:latin typeface="Book Antiqua" pitchFamily="18" charset="0"/>
              </a:rPr>
              <a:t>— время, когда проводится Месяц женской истории. Соответственно, мне довольно часто попадались видео, где рассказывали о </a:t>
            </a:r>
            <a:r>
              <a:rPr lang="en-US" sz="1700" dirty="0" smtClean="0">
                <a:latin typeface="Book Antiqua" pitchFamily="18" charset="0"/>
              </a:rPr>
              <a:t>“</a:t>
            </a:r>
            <a:r>
              <a:rPr lang="ru-RU" sz="1700" dirty="0" smtClean="0">
                <a:latin typeface="Book Antiqua" pitchFamily="18" charset="0"/>
              </a:rPr>
              <a:t>неизвестных</a:t>
            </a:r>
            <a:r>
              <a:rPr lang="en-US" sz="1700" dirty="0" smtClean="0">
                <a:latin typeface="Book Antiqua" pitchFamily="18" charset="0"/>
              </a:rPr>
              <a:t>”</a:t>
            </a:r>
            <a:r>
              <a:rPr lang="ru-RU" sz="1700" dirty="0">
                <a:latin typeface="Book Antiqua" pitchFamily="18" charset="0"/>
              </a:rPr>
              <a:t> </a:t>
            </a:r>
            <a:r>
              <a:rPr lang="ru-RU" sz="1700" dirty="0" smtClean="0">
                <a:latin typeface="Book Antiqua" pitchFamily="18" charset="0"/>
              </a:rPr>
              <a:t>женщинах и их достижениях. Так, в один день, я узнала о Марии Анне Моцарт, сестре знаменитого композитора и музыканта. Так почему я решила написать именно о ней</a:t>
            </a:r>
            <a:r>
              <a:rPr lang="en-US" sz="1700" dirty="0" smtClean="0">
                <a:latin typeface="Book Antiqua" pitchFamily="18" charset="0"/>
              </a:rPr>
              <a:t>?</a:t>
            </a:r>
            <a:r>
              <a:rPr lang="ru-RU" sz="1700" dirty="0" smtClean="0">
                <a:latin typeface="Book Antiqua" pitchFamily="18" charset="0"/>
              </a:rPr>
              <a:t> Ведь истории, когда женщины были обязаны повиноваться своей </a:t>
            </a:r>
            <a:r>
              <a:rPr lang="en-US" sz="1700" dirty="0" smtClean="0">
                <a:latin typeface="Book Antiqua" pitchFamily="18" charset="0"/>
              </a:rPr>
              <a:t>“</a:t>
            </a:r>
            <a:r>
              <a:rPr lang="ru-RU" sz="1700" dirty="0" smtClean="0">
                <a:latin typeface="Book Antiqua" pitchFamily="18" charset="0"/>
              </a:rPr>
              <a:t>женской</a:t>
            </a:r>
            <a:r>
              <a:rPr lang="en-US" sz="1700" dirty="0" smtClean="0">
                <a:latin typeface="Book Antiqua" pitchFamily="18" charset="0"/>
              </a:rPr>
              <a:t>”</a:t>
            </a:r>
            <a:r>
              <a:rPr lang="ru-RU" sz="1700" dirty="0" smtClean="0">
                <a:latin typeface="Book Antiqua" pitchFamily="18" charset="0"/>
              </a:rPr>
              <a:t> судьбе, были классикой на то время. Всё дело в том, что я, </a:t>
            </a:r>
            <a:r>
              <a:rPr lang="ru-RU" sz="1700" dirty="0" err="1" smtClean="0">
                <a:latin typeface="Book Antiqua" pitchFamily="18" charset="0"/>
              </a:rPr>
              <a:t>проучась</a:t>
            </a:r>
            <a:r>
              <a:rPr lang="ru-RU" sz="1700" dirty="0" smtClean="0">
                <a:latin typeface="Book Antiqua" pitchFamily="18" charset="0"/>
              </a:rPr>
              <a:t> 7 лет в музыкальной школе, никогда не слышала о ней. И в то время, как о Вольфганге Амадее Моцарте нам рассказывали каждый год, Мария Анна не была упомянута ни разу. </a:t>
            </a:r>
            <a:r>
              <a:rPr lang="ru-RU" sz="1700" dirty="0">
                <a:latin typeface="Book Antiqua" pitchFamily="18" charset="0"/>
              </a:rPr>
              <a:t>Д</a:t>
            </a:r>
            <a:r>
              <a:rPr lang="ru-RU" sz="1700" dirty="0" smtClean="0">
                <a:latin typeface="Book Antiqua" pitchFamily="18" charset="0"/>
              </a:rPr>
              <a:t>аже когда мы читали об их совместных, как я узнала недавно, турне, где невозможно было не отметить многолетнюю партнёршу Моцарта, о ней не было сказано ни слова. </a:t>
            </a:r>
            <a:r>
              <a:rPr lang="ru-RU" sz="1700" dirty="0">
                <a:latin typeface="Book Antiqua" pitchFamily="18" charset="0"/>
              </a:rPr>
              <a:t>М</a:t>
            </a:r>
            <a:r>
              <a:rPr lang="ru-RU" sz="1700" dirty="0" smtClean="0">
                <a:latin typeface="Book Antiqua" pitchFamily="18" charset="0"/>
              </a:rPr>
              <a:t>не захотелось разобраться в её биографии и заодно поделиться ей с моими друзьями. Поэтому я взяла за основу моей статьи историю жизни Марии Анны Моцарт.</a:t>
            </a:r>
            <a:endParaRPr lang="ru-RU" sz="17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589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851" y="2598756"/>
            <a:ext cx="10515600" cy="54999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Book Antiqua" pitchFamily="18" charset="0"/>
              </a:rPr>
              <a:t>Социальные достижения</a:t>
            </a:r>
            <a:endParaRPr lang="ru-RU" sz="5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628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Театр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49655" y="1838151"/>
            <a:ext cx="3975970" cy="3510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Book Antiqua" pitchFamily="18" charset="0"/>
              </a:rPr>
              <a:t>Я</a:t>
            </a:r>
            <a:r>
              <a:rPr lang="ru-RU" sz="2400" dirty="0" smtClean="0">
                <a:latin typeface="Book Antiqua" pitchFamily="18" charset="0"/>
              </a:rPr>
              <a:t> была участницей театра на английском языке </a:t>
            </a:r>
            <a:r>
              <a:rPr lang="en-US" sz="2400" dirty="0" smtClean="0">
                <a:latin typeface="Book Antiqua" pitchFamily="18" charset="0"/>
              </a:rPr>
              <a:t>“</a:t>
            </a:r>
            <a:r>
              <a:rPr lang="ru-RU" sz="2400" dirty="0" smtClean="0">
                <a:latin typeface="Book Antiqua" pitchFamily="18" charset="0"/>
              </a:rPr>
              <a:t>Овация</a:t>
            </a:r>
            <a:r>
              <a:rPr lang="en-US" sz="2400" dirty="0" smtClean="0">
                <a:latin typeface="Book Antiqua" pitchFamily="18" charset="0"/>
              </a:rPr>
              <a:t>”</a:t>
            </a:r>
            <a:r>
              <a:rPr lang="be-BY" sz="2400" dirty="0" smtClean="0">
                <a:latin typeface="Book Antiqua" pitchFamily="18" charset="0"/>
              </a:rPr>
              <a:t>, </a:t>
            </a:r>
            <a:r>
              <a:rPr lang="ru-RU" sz="2400" dirty="0" smtClean="0">
                <a:latin typeface="Book Antiqua" pitchFamily="18" charset="0"/>
              </a:rPr>
              <a:t>с которым мы давали благотворительные концерты в Германии для одарённых детей.</a:t>
            </a:r>
            <a:endParaRPr lang="ru-RU" sz="2400" dirty="0">
              <a:latin typeface="Book Antiqua" pitchFamily="18" charset="0"/>
            </a:endParaRPr>
          </a:p>
        </p:txBody>
      </p:sp>
      <p:pic>
        <p:nvPicPr>
          <p:cNvPr id="9219" name="Picture 3" descr="C:\Users\Руслана\Pictures\портфолио\IMG_604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89" y="1605443"/>
            <a:ext cx="3365271" cy="447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142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>Проект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8512" y="1211850"/>
            <a:ext cx="10515600" cy="16065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200" dirty="0" smtClean="0">
                <a:latin typeface="Book Antiqua" pitchFamily="18" charset="0"/>
              </a:rPr>
              <a:t>Когда я ходила на курсы актёрского мастерства, нам сказали придумать и организовать проект, связанный с экологией. Хоть Минск довольно чистый город, но в маленьких сквериках и лесочках люди после отдыха могут не убрать за собой. Таким образом, мусор имел свойство накапливаться. И цель моего проекта заключалась в том, чтобы убрать одно из таких мест. </a:t>
            </a:r>
            <a:endParaRPr lang="ru-RU" sz="2200" dirty="0">
              <a:latin typeface="Book Antiqua" pitchFamily="18" charset="0"/>
            </a:endParaRPr>
          </a:p>
        </p:txBody>
      </p:sp>
      <p:pic>
        <p:nvPicPr>
          <p:cNvPr id="10242" name="Picture 2" descr="C:\Users\Руслана\Pictures\портфолио\dyuVKJIRmtc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42" y="2931089"/>
            <a:ext cx="4383956" cy="292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Руслана\Pictures\портфолио\rDAdeoAyFg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740" y="2926291"/>
            <a:ext cx="4383957" cy="292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Скругленная соединительная линия 18"/>
          <p:cNvCxnSpPr/>
          <p:nvPr/>
        </p:nvCxnSpPr>
        <p:spPr>
          <a:xfrm rot="16200000" flipV="1">
            <a:off x="1998575" y="5882456"/>
            <a:ext cx="449590" cy="389849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223370" y="6291234"/>
            <a:ext cx="697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Book Antiqua" pitchFamily="18" charset="0"/>
              </a:rPr>
              <a:t>Это я</a:t>
            </a:r>
            <a:endParaRPr lang="ru-RU" sz="16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329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3059" y="1634253"/>
            <a:ext cx="10515600" cy="5499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Book Antiqua" pitchFamily="18" charset="0"/>
              </a:rPr>
              <a:t>Спасибо за Ваше внимание и время, которое Вы уделили на просмотр моего портфолио!</a:t>
            </a:r>
            <a:endParaRPr lang="ru-RU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80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7276</TotalTime>
  <Words>615</Words>
  <Application>Microsoft Office PowerPoint</Application>
  <PresentationFormat>Произвольный</PresentationFormat>
  <Paragraphs>33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Портфолио</vt:lpstr>
      <vt:lpstr>Здравствуйте!</vt:lpstr>
      <vt:lpstr>Академические достижения</vt:lpstr>
      <vt:lpstr>Олимпиада</vt:lpstr>
      <vt:lpstr>Похвальные листы</vt:lpstr>
      <vt:lpstr>Результаты учёбы</vt:lpstr>
      <vt:lpstr>Результаты учёбы</vt:lpstr>
      <vt:lpstr>Творческие достижения</vt:lpstr>
      <vt:lpstr>Музыкальные конкурсы</vt:lpstr>
      <vt:lpstr>Музыкальные конкурсы</vt:lpstr>
      <vt:lpstr>Языковой лагерь</vt:lpstr>
      <vt:lpstr>Статья</vt:lpstr>
      <vt:lpstr>Социальные достижения</vt:lpstr>
      <vt:lpstr>Театр</vt:lpstr>
      <vt:lpstr>Проект</vt:lpstr>
      <vt:lpstr>Спасибо за Ваше внимание и время, которое Вы уделили на просмотр моего портфолио!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Шматкова Руслана</dc:creator>
  <cp:lastModifiedBy>Пользователь</cp:lastModifiedBy>
  <cp:revision>58</cp:revision>
  <dcterms:created xsi:type="dcterms:W3CDTF">2023-02-11T08:11:06Z</dcterms:created>
  <dcterms:modified xsi:type="dcterms:W3CDTF">2023-05-14T21:37:43Z</dcterms:modified>
</cp:coreProperties>
</file>