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56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0A8A2-4D9B-415F-B498-CD416884069E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8310-1B28-4749-BB25-F7A7BA52B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352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0A8A2-4D9B-415F-B498-CD416884069E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8310-1B28-4749-BB25-F7A7BA52B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003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0A8A2-4D9B-415F-B498-CD416884069E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8310-1B28-4749-BB25-F7A7BA52B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50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0A8A2-4D9B-415F-B498-CD416884069E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8310-1B28-4749-BB25-F7A7BA52B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399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0A8A2-4D9B-415F-B498-CD416884069E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8310-1B28-4749-BB25-F7A7BA52B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900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0A8A2-4D9B-415F-B498-CD416884069E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8310-1B28-4749-BB25-F7A7BA52B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279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0A8A2-4D9B-415F-B498-CD416884069E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8310-1B28-4749-BB25-F7A7BA52B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07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0A8A2-4D9B-415F-B498-CD416884069E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8310-1B28-4749-BB25-F7A7BA52B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515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0A8A2-4D9B-415F-B498-CD416884069E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8310-1B28-4749-BB25-F7A7BA52B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975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0A8A2-4D9B-415F-B498-CD416884069E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8310-1B28-4749-BB25-F7A7BA52B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8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0A8A2-4D9B-415F-B498-CD416884069E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8310-1B28-4749-BB25-F7A7BA52B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078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0A8A2-4D9B-415F-B498-CD416884069E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38310-1B28-4749-BB25-F7A7BA52B4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6954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drive.google.com/drive/folders/1-7AAu76WLYRCKxK0wvX0VFG7BzHu2uS7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F5F4EC-4191-7655-6BEA-4268A2D877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be-BY" dirty="0">
                <a:solidFill>
                  <a:schemeClr val="bg1"/>
                </a:solidFill>
                <a:latin typeface="Bahnschrift" panose="020B0502040204020203" pitchFamily="34" charset="0"/>
              </a:rPr>
              <a:t>Буктрэйлер</a:t>
            </a:r>
            <a:endParaRPr lang="ru-RU" dirty="0">
              <a:solidFill>
                <a:schemeClr val="bg1"/>
              </a:solidFill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244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F088FA7-DE03-F868-44BF-DEB316D3CF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4771" y="522513"/>
            <a:ext cx="9503229" cy="5682343"/>
          </a:xfrm>
        </p:spPr>
        <p:txBody>
          <a:bodyPr/>
          <a:lstStyle/>
          <a:p>
            <a:pPr algn="l"/>
            <a:r>
              <a:rPr lang="be-BY" dirty="0">
                <a:solidFill>
                  <a:schemeClr val="bg1"/>
                </a:solidFill>
              </a:rPr>
              <a:t>  Маім любімым прадметам у Ліцэі была беларуская літаратура. І тут я хачу паказаць адзін праект звязаны менавіта з літаратурай. </a:t>
            </a:r>
          </a:p>
          <a:p>
            <a:pPr algn="l"/>
            <a:r>
              <a:rPr lang="be-BY" dirty="0">
                <a:solidFill>
                  <a:schemeClr val="bg1"/>
                </a:solidFill>
              </a:rPr>
              <a:t>  Гэта буктрэйлер на кнігу Андруся Горвата «Радзіва Прудок».</a:t>
            </a:r>
          </a:p>
          <a:p>
            <a:pPr algn="l"/>
            <a:r>
              <a:rPr lang="be-BY" dirty="0">
                <a:solidFill>
                  <a:schemeClr val="bg1"/>
                </a:solidFill>
              </a:rPr>
              <a:t>Увогуле я здымала яшчэ два буктрэйлеры на кнігі «Мова» Віктара Марціновіча і «Па што ідзеш воўча» Евы Вежнавец. Але менавіта гэты з’яўляецца цалкам маёй працай. </a:t>
            </a:r>
          </a:p>
          <a:p>
            <a:pPr algn="l"/>
            <a:r>
              <a:rPr lang="be-BY" dirty="0">
                <a:solidFill>
                  <a:schemeClr val="bg1"/>
                </a:solidFill>
              </a:rPr>
              <a:t>Таксама я рабіла прэзентацыю гэтай кнігі і маёй  мэтай было зацікавіць чытачоў, і ў гэтым мне безумоўна дапамог буктрэйлер.(</a:t>
            </a:r>
            <a:r>
              <a:rPr lang="be-BY" dirty="0">
                <a:solidFill>
                  <a:schemeClr val="bg1"/>
                </a:solidFill>
                <a:hlinkClick r:id="rId2"/>
              </a:rPr>
              <a:t>ПАГЛЯДЗЕЦЬ</a:t>
            </a:r>
            <a:r>
              <a:rPr lang="be-BY" dirty="0">
                <a:solidFill>
                  <a:schemeClr val="bg1"/>
                </a:solidFill>
              </a:rPr>
              <a:t>)</a:t>
            </a:r>
          </a:p>
          <a:p>
            <a:pPr algn="l"/>
            <a:r>
              <a:rPr lang="be-BY" dirty="0">
                <a:solidFill>
                  <a:schemeClr val="bg1"/>
                </a:solidFill>
              </a:rPr>
              <a:t>Я разумею, што гэта нельга назваць прафесійнай працай, але гэта толькі мая першая спроба ствараць нешта падобнае. І я спадзяюся, што пасля паступлення я пачну актыўна развівацца ў гэтым накірунку і паляпшаць свае навыкі.</a:t>
            </a:r>
          </a:p>
          <a:p>
            <a:pPr algn="l"/>
            <a:endParaRPr lang="be-BY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5617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236</TotalTime>
  <Words>127</Words>
  <Application>Microsoft Office PowerPoint</Application>
  <PresentationFormat>Широкоэкранный</PresentationFormat>
  <Paragraphs>6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Bahnschrift</vt:lpstr>
      <vt:lpstr>Calibri</vt:lpstr>
      <vt:lpstr>Calibri Light</vt:lpstr>
      <vt:lpstr>Тема Office</vt:lpstr>
      <vt:lpstr>Буктрэйлер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Буктрэйлер</dc:title>
  <dc:creator>Valeriya Shevchuk</dc:creator>
  <cp:lastModifiedBy>Valeriya Shevchuk</cp:lastModifiedBy>
  <cp:revision>1</cp:revision>
  <dcterms:created xsi:type="dcterms:W3CDTF">2023-07-03T09:35:23Z</dcterms:created>
  <dcterms:modified xsi:type="dcterms:W3CDTF">2023-07-03T13:31:35Z</dcterms:modified>
</cp:coreProperties>
</file>