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E08AC-4E08-461B-9C34-8F7E5F2E9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515E03-6CA5-4C3B-8DA2-BB12696F5D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F2C53B-7969-42CD-92B0-EBABAD117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B867F-C990-4937-A59B-77F6F3B03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A8E030-7745-41D0-8738-A1638A3D1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948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A8067-48FC-4732-8312-1EADFDCA9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0C07B6-D44B-4593-A63D-3CEFFF5B61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87424E-B962-4065-9B19-24130DD3B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A79D73-2994-4B69-8CD0-C4BA736D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BBDA3B-C66A-4EF7-AAAC-6868B7D74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114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93597-F789-46E6-9C42-A61C1D953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40E270-5758-41DA-AFC7-48F330307C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527830-3F4B-4F88-9B58-ACE753C2B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CBF0F7-358D-4D91-B1ED-A10FCDEBA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B4F77A-A28A-4ECE-B114-EA306372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233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BE8FF-4045-4A74-8BC8-4ABC21E0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4129E-F2E4-4B51-977B-527C5865A7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E9C284-6FD8-4122-9418-CD14FF101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B9E60-3538-4BC9-86AD-2220F7740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FBC9C1-4576-42AB-A669-2C6F9AF6F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D11A4-F7E2-4034-8A22-E79EE669C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52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E7088-EF37-4698-9058-6ACEFC50F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19007E-6BBE-4923-A172-9EF77978F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072B4C-D1BD-46B5-9C4C-E7C7B1DD9B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FC8DAE-69D5-463B-B044-A42DA9A6A6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D30C42-A19F-405A-87D7-2CA76088E0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05F496-01DF-4AFA-8632-E62570B88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321E6B-7114-48FB-B0F4-CBC62B5C9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443CA2-8774-4471-B765-D0D448AC2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17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5BD08-B188-4124-A18B-99DCEDDDC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F7920-BCE5-4257-98EC-5F412AB14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ABC2C6-7127-4C92-AF2E-2C7FDCB3D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D736D4-1928-4A1A-BF1F-37519548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175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897D29-1CC1-4EEF-9A35-02A41270E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01E6F3-C869-4A65-AB3F-3C36FD94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AC4622-A6D3-4578-A683-F8FC479F4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999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DA837-9804-4864-B92C-439628891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3C15FE-DE51-4443-AB9B-48BF3B926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E6B0E7-82FA-47F9-B277-04A4B87270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B55BE2-C0F5-4A86-8C00-CB1092AD7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9663D3-962A-4FC5-9FEA-5B9FF428D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2D41C8-09E1-4191-9B5C-CD03D3AB3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21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12A89-960D-41A7-8669-67321E67C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FE1BB3-95D0-4DF9-9E3D-801893BD76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4D3AC1-875E-4B42-9BC0-8667D3D2DE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C2FF26-C1A1-4BA9-9A15-274BEE9F2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56AA78-1DC0-46BD-A4DB-366E80636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FB60CA-50C2-4F80-B8EB-E83098A4C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992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C018B-F8BC-4254-9B89-6B1691106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28EA91-58DF-4075-8C30-682C43F09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C1C31-D7F7-448D-8C47-3246D4CFD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E463FE-CFA2-4E89-86BA-A9F145C88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3DA12-5A48-4A03-B2A5-D6964FB2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07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67A9AE-8F7A-44D2-9501-7444C28F75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509EBB-F74D-41B2-949D-B9532F9828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A8D2A9-CA1D-4789-9B28-E40DD9505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41EAE-D7A0-4D02-81B1-DC188B278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36FEA1-EEBB-495C-8602-6ACDCA97F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39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F0535A-4F8C-429A-910D-DAACA0AAB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5BF45-50AF-4A17-AA6D-1A9B9138C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A6C8C7-6038-4F7D-8374-5914C11054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4C573-802B-4973-814F-5DE8EABDD0A5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26B2B5-0BD5-4F74-9882-04EA4B348F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2CF25-78DF-46E8-B64C-70EAD418E0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C511C-BE9F-418F-9778-CEE18A9EA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969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tiktok.com/@palina_tro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hyperlink" Target="https://vm.tiktok.com/ZM2dBtNWt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hyperlink" Target="https://vm.tiktok.com/ZM2dBnmyH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OV"/><Relationship Id="rId1" Type="http://schemas.microsoft.com/office/2007/relationships/media" Target="../media/media3.MOV"/><Relationship Id="rId6" Type="http://schemas.openxmlformats.org/officeDocument/2006/relationships/hyperlink" Target="https://vm.tiktok.com/ZM2dBx6CX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6AF4A08-55FE-4257-A463-945D1CBA20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26225" y="1531938"/>
            <a:ext cx="4381500" cy="1655762"/>
          </a:xfrm>
        </p:spPr>
        <p:txBody>
          <a:bodyPr>
            <a:noAutofit/>
          </a:bodyPr>
          <a:lstStyle/>
          <a:p>
            <a:pPr algn="l"/>
            <a:r>
              <a:rPr lang="ru-RU" b="1" dirty="0" err="1"/>
              <a:t>Праект</a:t>
            </a:r>
            <a:r>
              <a:rPr lang="ru-RU" b="1" dirty="0"/>
              <a:t>:</a:t>
            </a:r>
            <a:r>
              <a:rPr lang="ru-RU" dirty="0"/>
              <a:t> </a:t>
            </a:r>
            <a:r>
              <a:rPr lang="ru-RU" dirty="0" err="1"/>
              <a:t>развіццё</a:t>
            </a:r>
            <a:r>
              <a:rPr lang="ru-RU" dirty="0"/>
              <a:t> </a:t>
            </a:r>
            <a:r>
              <a:rPr lang="ru-RU" dirty="0" err="1"/>
              <a:t>беларускамоўнага</a:t>
            </a:r>
            <a:r>
              <a:rPr lang="ru-RU" dirty="0"/>
              <a:t> </a:t>
            </a:r>
            <a:r>
              <a:rPr lang="ru-RU" dirty="0" err="1"/>
              <a:t>акаўнта</a:t>
            </a:r>
            <a:r>
              <a:rPr lang="ru-RU" dirty="0"/>
              <a:t> @</a:t>
            </a:r>
            <a:r>
              <a:rPr lang="en-US" dirty="0" err="1"/>
              <a:t>palina_tro</a:t>
            </a:r>
            <a:r>
              <a:rPr lang="en-US" dirty="0"/>
              <a:t> </a:t>
            </a:r>
            <a:r>
              <a:rPr lang="ru-RU" dirty="0"/>
              <a:t>у </a:t>
            </a:r>
            <a:r>
              <a:rPr lang="en-US" dirty="0" err="1"/>
              <a:t>TikTok</a:t>
            </a:r>
            <a:endParaRPr lang="ru-RU" dirty="0"/>
          </a:p>
          <a:p>
            <a:pPr algn="l"/>
            <a:br>
              <a:rPr lang="en-US" dirty="0"/>
            </a:br>
            <a:r>
              <a:rPr lang="en-US" u="sng" dirty="0">
                <a:hlinkClick r:id="rId2"/>
              </a:rPr>
              <a:t>https://www.tiktok.com/@palina_tro</a:t>
            </a:r>
            <a:endParaRPr lang="en-US" b="0" dirty="0">
              <a:effectLst/>
            </a:endParaRPr>
          </a:p>
          <a:p>
            <a:pPr algn="l"/>
            <a:br>
              <a:rPr lang="en-US" b="0" dirty="0">
                <a:effectLst/>
              </a:rPr>
            </a:br>
            <a:r>
              <a:rPr lang="ru-RU" b="1" dirty="0" err="1"/>
              <a:t>Мэта</a:t>
            </a:r>
            <a:r>
              <a:rPr lang="ru-RU" b="1" dirty="0"/>
              <a:t>:</a:t>
            </a:r>
            <a:r>
              <a:rPr lang="ru-RU" dirty="0"/>
              <a:t> </a:t>
            </a:r>
            <a:r>
              <a:rPr lang="ru-RU" dirty="0" err="1"/>
              <a:t>папулярызацыя</a:t>
            </a:r>
            <a:r>
              <a:rPr lang="ru-RU" dirty="0"/>
              <a:t> </a:t>
            </a:r>
            <a:r>
              <a:rPr lang="ru-RU" dirty="0" err="1"/>
              <a:t>традыцыйнай</a:t>
            </a:r>
            <a:r>
              <a:rPr lang="ru-RU" dirty="0"/>
              <a:t> і </a:t>
            </a:r>
            <a:r>
              <a:rPr lang="ru-RU" dirty="0" err="1"/>
              <a:t>сучаснай</a:t>
            </a:r>
            <a:r>
              <a:rPr lang="ru-RU" dirty="0"/>
              <a:t> </a:t>
            </a:r>
            <a:r>
              <a:rPr lang="ru-RU" dirty="0" err="1"/>
              <a:t>беларускай</a:t>
            </a:r>
            <a:r>
              <a:rPr lang="ru-RU" dirty="0"/>
              <a:t> культуры, </a:t>
            </a:r>
            <a:r>
              <a:rPr lang="ru-RU" dirty="0" err="1"/>
              <a:t>захаванне</a:t>
            </a:r>
            <a:r>
              <a:rPr lang="ru-RU" dirty="0"/>
              <a:t> і </a:t>
            </a:r>
            <a:r>
              <a:rPr lang="ru-RU" dirty="0" err="1"/>
              <a:t>прасоўванне</a:t>
            </a:r>
            <a:r>
              <a:rPr lang="ru-RU" dirty="0"/>
              <a:t> </a:t>
            </a:r>
            <a:r>
              <a:rPr lang="ru-RU" dirty="0" err="1"/>
              <a:t>беларускай</a:t>
            </a:r>
            <a:r>
              <a:rPr lang="ru-RU" dirty="0"/>
              <a:t> </a:t>
            </a:r>
            <a:r>
              <a:rPr lang="ru-RU" dirty="0" err="1"/>
              <a:t>мовы</a:t>
            </a:r>
            <a:endParaRPr lang="en-US" dirty="0"/>
          </a:p>
        </p:txBody>
      </p:sp>
      <p:pic>
        <p:nvPicPr>
          <p:cNvPr id="1026" name="Picture 2" descr="https://lh6.googleusercontent.com/VLxk2J_ozgvkM1YV23lilxeh-DAHo2hTvhTV4UyKr0fqeNt5Jd62dVJ8ibPRbjffPPQOUdCOJKRzQd0dbH_ZLOf_xWBxZlcrJwDz_MpdcLU9kFiGkZOt8ljNA_SFYZ0nYh-Grdj7haSexugOA7JSwIBGUQ=s2048">
            <a:extLst>
              <a:ext uri="{FF2B5EF4-FFF2-40B4-BE49-F238E27FC236}">
                <a16:creationId xmlns:a16="http://schemas.microsoft.com/office/drawing/2014/main" id="{971F135E-05F6-4140-A5A5-7477CB0817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50"/>
          <a:stretch/>
        </p:blipFill>
        <p:spPr bwMode="auto">
          <a:xfrm>
            <a:off x="203200" y="1189540"/>
            <a:ext cx="6143625" cy="399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170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7062E-E66C-4870-821E-14FAB2F7A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5121"/>
            <a:ext cx="10515600" cy="1325563"/>
          </a:xfrm>
        </p:spPr>
        <p:txBody>
          <a:bodyPr/>
          <a:lstStyle/>
          <a:p>
            <a:r>
              <a:rPr lang="ru-RU" dirty="0" err="1"/>
              <a:t>Прыклады</a:t>
            </a:r>
            <a:r>
              <a:rPr lang="ru-RU" dirty="0"/>
              <a:t> </a:t>
            </a:r>
            <a:r>
              <a:rPr lang="ru-RU" dirty="0" err="1"/>
              <a:t>ролікаў</a:t>
            </a:r>
            <a:r>
              <a:rPr lang="ru-RU" dirty="0"/>
              <a:t>: </a:t>
            </a:r>
            <a:r>
              <a:rPr lang="ru-RU" dirty="0" err="1"/>
              <a:t>беларускія</a:t>
            </a:r>
            <a:r>
              <a:rPr lang="ru-RU" dirty="0"/>
              <a:t> </a:t>
            </a:r>
            <a:r>
              <a:rPr lang="ru-RU" dirty="0" err="1"/>
              <a:t>дэтэктыўныя</a:t>
            </a:r>
            <a:r>
              <a:rPr lang="ru-RU" dirty="0"/>
              <a:t> </a:t>
            </a:r>
            <a:r>
              <a:rPr lang="ru-RU" dirty="0" err="1"/>
              <a:t>раманы</a:t>
            </a:r>
            <a:r>
              <a:rPr lang="ru-RU" dirty="0"/>
              <a:t> </a:t>
            </a:r>
            <a:r>
              <a:rPr lang="ru-RU" dirty="0" err="1"/>
              <a:t>акрамя</a:t>
            </a:r>
            <a:r>
              <a:rPr lang="ru-RU" dirty="0"/>
              <a:t> </a:t>
            </a:r>
            <a:r>
              <a:rPr lang="ru-RU" dirty="0" err="1"/>
              <a:t>Караткевіча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7C6029-9736-474F-902F-003F55A9B9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600" y="1690688"/>
            <a:ext cx="2763973" cy="3661553"/>
          </a:xfrm>
        </p:spPr>
      </p:pic>
      <p:pic>
        <p:nvPicPr>
          <p:cNvPr id="6" name="IMG_8146">
            <a:hlinkClick r:id="" action="ppaction://media"/>
            <a:extLst>
              <a:ext uri="{FF2B5EF4-FFF2-40B4-BE49-F238E27FC236}">
                <a16:creationId xmlns:a16="http://schemas.microsoft.com/office/drawing/2014/main" id="{63712875-611E-4E36-8B92-BEFD443016C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05699" y="1690688"/>
            <a:ext cx="2159001" cy="383822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B662192-992A-4E4F-BF4E-19EEB50FB86C}"/>
              </a:ext>
            </a:extLst>
          </p:cNvPr>
          <p:cNvSpPr/>
          <p:nvPr/>
        </p:nvSpPr>
        <p:spPr>
          <a:xfrm>
            <a:off x="1345260" y="5894943"/>
            <a:ext cx="46076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u="sng" dirty="0">
                <a:solidFill>
                  <a:srgbClr val="0097A7"/>
                </a:solidFill>
                <a:hlinkClick r:id="rId6"/>
              </a:rPr>
              <a:t>https://vm.tiktok.com/ZM2dBtNWt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7944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3FB59-0E50-4D74-8256-1808AC525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Прыклады</a:t>
            </a:r>
            <a:r>
              <a:rPr lang="ru-RU" dirty="0"/>
              <a:t> </a:t>
            </a:r>
            <a:r>
              <a:rPr lang="ru-RU" dirty="0" err="1"/>
              <a:t>ролікаў</a:t>
            </a:r>
            <a:r>
              <a:rPr lang="ru-RU" dirty="0"/>
              <a:t>: </a:t>
            </a:r>
            <a:r>
              <a:rPr lang="ru-RU" dirty="0" err="1"/>
              <a:t>самы</a:t>
            </a:r>
            <a:r>
              <a:rPr lang="ru-RU" dirty="0"/>
              <a:t> </a:t>
            </a:r>
            <a:r>
              <a:rPr lang="ru-RU" dirty="0" err="1"/>
              <a:t>дзіўны</a:t>
            </a:r>
            <a:r>
              <a:rPr lang="ru-RU" dirty="0"/>
              <a:t> </a:t>
            </a:r>
            <a:r>
              <a:rPr lang="ru-RU" dirty="0" err="1"/>
              <a:t>беларускі</a:t>
            </a:r>
            <a:r>
              <a:rPr lang="ru-RU" dirty="0"/>
              <a:t> </a:t>
            </a:r>
            <a:r>
              <a:rPr lang="ru-RU" dirty="0" err="1"/>
              <a:t>мультфільм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91597B-8872-46AD-8AC6-8FEBA38550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43"/>
          <a:stretch/>
        </p:blipFill>
        <p:spPr>
          <a:xfrm>
            <a:off x="1487423" y="1690688"/>
            <a:ext cx="2894077" cy="3815542"/>
          </a:xfrm>
        </p:spPr>
      </p:pic>
      <p:pic>
        <p:nvPicPr>
          <p:cNvPr id="6" name="IMG_8148">
            <a:hlinkClick r:id="" action="ppaction://media"/>
            <a:extLst>
              <a:ext uri="{FF2B5EF4-FFF2-40B4-BE49-F238E27FC236}">
                <a16:creationId xmlns:a16="http://schemas.microsoft.com/office/drawing/2014/main" id="{173A00C6-4AE3-4C96-909B-02E9721BD6C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00590" y="1690687"/>
            <a:ext cx="2138609" cy="390811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C381E32-51E0-4C1F-BCFB-EDD56DFE7EDF}"/>
              </a:ext>
            </a:extLst>
          </p:cNvPr>
          <p:cNvSpPr/>
          <p:nvPr/>
        </p:nvSpPr>
        <p:spPr>
          <a:xfrm>
            <a:off x="1337738" y="5882243"/>
            <a:ext cx="46658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u="sng" dirty="0">
                <a:solidFill>
                  <a:srgbClr val="0097A7"/>
                </a:solidFill>
                <a:hlinkClick r:id="rId6"/>
              </a:rPr>
              <a:t>https://vm.tiktok.com/ZM2dBnmyH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445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8F0A3-74FE-416B-BF06-E0EEC509C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Прыклады</a:t>
            </a:r>
            <a:r>
              <a:rPr lang="ru-RU" dirty="0"/>
              <a:t> </a:t>
            </a:r>
            <a:r>
              <a:rPr lang="ru-RU" dirty="0" err="1"/>
              <a:t>ролікаў</a:t>
            </a:r>
            <a:r>
              <a:rPr lang="ru-RU" dirty="0"/>
              <a:t>: </a:t>
            </a:r>
            <a:r>
              <a:rPr lang="ru-RU" dirty="0" err="1"/>
              <a:t>чытаем</a:t>
            </a:r>
            <a:r>
              <a:rPr lang="ru-RU" dirty="0"/>
              <a:t> мемуары </a:t>
            </a:r>
            <a:r>
              <a:rPr lang="ru-RU" dirty="0" err="1"/>
              <a:t>беларусаў</a:t>
            </a:r>
            <a:r>
              <a:rPr lang="ru-RU" dirty="0"/>
              <a:t> і </a:t>
            </a:r>
            <a:r>
              <a:rPr lang="ru-RU" dirty="0" err="1"/>
              <a:t>беларусак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CEE64FA-C70D-4A55-BD37-C0C09336DC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0"/>
          <a:stretch/>
        </p:blipFill>
        <p:spPr>
          <a:xfrm>
            <a:off x="1816100" y="1930544"/>
            <a:ext cx="2565400" cy="3387212"/>
          </a:xfrm>
        </p:spPr>
      </p:pic>
      <p:pic>
        <p:nvPicPr>
          <p:cNvPr id="6" name="IMG_8145">
            <a:hlinkClick r:id="" action="ppaction://media"/>
            <a:extLst>
              <a:ext uri="{FF2B5EF4-FFF2-40B4-BE49-F238E27FC236}">
                <a16:creationId xmlns:a16="http://schemas.microsoft.com/office/drawing/2014/main" id="{2A698853-A9ED-431E-99EC-1AFE7E9FE90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73824" y="1930543"/>
            <a:ext cx="1971675" cy="350519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0A755B6-54EF-45AA-8B7C-140197F6E099}"/>
              </a:ext>
            </a:extLst>
          </p:cNvPr>
          <p:cNvSpPr/>
          <p:nvPr/>
        </p:nvSpPr>
        <p:spPr>
          <a:xfrm>
            <a:off x="1651000" y="5904210"/>
            <a:ext cx="45426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u="sng" dirty="0">
                <a:solidFill>
                  <a:srgbClr val="0097A7"/>
                </a:solidFill>
                <a:hlinkClick r:id="rId6"/>
              </a:rPr>
              <a:t>https://vm.tiktok.com/ZM2dBx6CX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10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88</Words>
  <Application>Microsoft Office PowerPoint</Application>
  <PresentationFormat>Widescreen</PresentationFormat>
  <Paragraphs>9</Paragraphs>
  <Slides>4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Прыклады ролікаў: беларускія дэтэктыўныя раманы акрамя Караткевіча</vt:lpstr>
      <vt:lpstr>Прыклады ролікаў: самы дзіўны беларускі мультфільм</vt:lpstr>
      <vt:lpstr>Прыклады ролікаў: чытаем мемуары беларусаў і беларусак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Palina Trokhautsava</dc:creator>
  <cp:lastModifiedBy>Palina Trokhautsava</cp:lastModifiedBy>
  <cp:revision>4</cp:revision>
  <dcterms:created xsi:type="dcterms:W3CDTF">2023-05-16T08:06:35Z</dcterms:created>
  <dcterms:modified xsi:type="dcterms:W3CDTF">2023-05-16T08:13:22Z</dcterms:modified>
</cp:coreProperties>
</file>