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301" y="4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13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658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852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473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040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120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735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425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595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664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457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EB80D-A5DC-4E42-9A68-D8013B718370}" type="datetimeFigureOut">
              <a:rPr lang="ru-RU" smtClean="0"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C9353-702E-4DCA-AB50-16531B1651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88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3718163"/>
              </p:ext>
            </p:extLst>
          </p:nvPr>
        </p:nvGraphicFramePr>
        <p:xfrm>
          <a:off x="-118873" y="-42481"/>
          <a:ext cx="12630911" cy="71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DF" r:id="rId3" imgW="0" imgH="360" progId="FoxitReader.Document">
                  <p:embed/>
                </p:oleObj>
              </mc:Choice>
              <mc:Fallback>
                <p:oleObj name="PDF" r:id="rId3" imgW="0" imgH="360" progId="FoxitReader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18873" y="-42481"/>
                        <a:ext cx="12630911" cy="7104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993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0687868"/>
              </p:ext>
            </p:extLst>
          </p:nvPr>
        </p:nvGraphicFramePr>
        <p:xfrm>
          <a:off x="-1" y="-1"/>
          <a:ext cx="12387483" cy="69679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PDF" r:id="rId3" imgW="0" imgH="360" progId="FoxitReader.Document">
                  <p:embed/>
                </p:oleObj>
              </mc:Choice>
              <mc:Fallback>
                <p:oleObj name="PDF" r:id="rId3" imgW="0" imgH="360" progId="FoxitReader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" y="-1"/>
                        <a:ext cx="12387483" cy="69679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673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Широкоэкранный</PresentationFormat>
  <Paragraphs>2</Paragraphs>
  <Slides>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Foxit PDF Document</vt:lpstr>
      <vt:lpstr>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Admin</dc:creator>
  <cp:lastModifiedBy>Admin</cp:lastModifiedBy>
  <cp:revision>1</cp:revision>
  <dcterms:created xsi:type="dcterms:W3CDTF">2023-07-05T10:47:29Z</dcterms:created>
  <dcterms:modified xsi:type="dcterms:W3CDTF">2023-07-05T10:49:38Z</dcterms:modified>
</cp:coreProperties>
</file>