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86" r:id="rId3"/>
    <p:sldId id="287" r:id="rId4"/>
    <p:sldId id="290" r:id="rId5"/>
    <p:sldId id="289" r:id="rId6"/>
    <p:sldId id="293" r:id="rId7"/>
    <p:sldId id="294" r:id="rId8"/>
    <p:sldId id="295" r:id="rId9"/>
    <p:sldId id="259" r:id="rId10"/>
    <p:sldId id="292" r:id="rId11"/>
    <p:sldId id="283" r:id="rId12"/>
    <p:sldId id="260" r:id="rId13"/>
    <p:sldId id="282" r:id="rId14"/>
    <p:sldId id="285" r:id="rId15"/>
    <p:sldId id="270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228" autoAdjust="0"/>
  </p:normalViewPr>
  <p:slideViewPr>
    <p:cSldViewPr>
      <p:cViewPr>
        <p:scale>
          <a:sx n="60" d="100"/>
          <a:sy n="60" d="100"/>
        </p:scale>
        <p:origin x="-1572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0821CAD-ABBF-42C0-8B85-2AEB795253BD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BE7DF58-9FB4-4611-882D-473063550B1C}">
      <dgm:prSet phldrT="[Текст]" custT="1"/>
      <dgm:spPr/>
      <dgm:t>
        <a:bodyPr/>
        <a:lstStyle/>
        <a:p>
          <a:r>
            <a:rPr lang="ru-RU" sz="1800" dirty="0" smtClean="0"/>
            <a:t>Идея дистанционного курса, обоснование его необходимости </a:t>
          </a:r>
          <a:br>
            <a:rPr lang="ru-RU" sz="1800" dirty="0" smtClean="0"/>
          </a:br>
          <a:r>
            <a:rPr lang="ru-RU" sz="1800" dirty="0" smtClean="0"/>
            <a:t>в процессе обучения в данном вузе, анализ </a:t>
          </a:r>
          <a:r>
            <a:rPr lang="ru-RU" sz="1800" dirty="0" err="1" smtClean="0"/>
            <a:t>востребованности</a:t>
          </a:r>
          <a:r>
            <a:rPr lang="ru-RU" sz="1800" dirty="0" smtClean="0"/>
            <a:t> </a:t>
          </a:r>
          <a:br>
            <a:rPr lang="ru-RU" sz="1800" dirty="0" smtClean="0"/>
          </a:br>
          <a:r>
            <a:rPr lang="ru-RU" sz="1800" dirty="0" smtClean="0"/>
            <a:t>на рынке</a:t>
          </a:r>
          <a:endParaRPr lang="ru-RU" sz="1800" dirty="0"/>
        </a:p>
      </dgm:t>
    </dgm:pt>
    <dgm:pt modelId="{E8E5FD47-E44B-4BFC-9C33-4BA737558D38}" type="parTrans" cxnId="{125E3F06-F9C9-4637-B445-C96BE5978B15}">
      <dgm:prSet/>
      <dgm:spPr/>
      <dgm:t>
        <a:bodyPr/>
        <a:lstStyle/>
        <a:p>
          <a:endParaRPr lang="ru-RU"/>
        </a:p>
      </dgm:t>
    </dgm:pt>
    <dgm:pt modelId="{06F2CFBE-009B-4245-9209-2DF8CD8C1E42}" type="sibTrans" cxnId="{125E3F06-F9C9-4637-B445-C96BE5978B15}">
      <dgm:prSet/>
      <dgm:spPr/>
      <dgm:t>
        <a:bodyPr/>
        <a:lstStyle/>
        <a:p>
          <a:endParaRPr lang="ru-RU"/>
        </a:p>
      </dgm:t>
    </dgm:pt>
    <dgm:pt modelId="{32EA4E75-075A-4BFA-8635-A8420AD27D71}">
      <dgm:prSet phldrT="[Текст]" custT="1"/>
      <dgm:spPr/>
      <dgm:t>
        <a:bodyPr/>
        <a:lstStyle/>
        <a:p>
          <a:r>
            <a:rPr lang="ru-RU" sz="1800" dirty="0" smtClean="0"/>
            <a:t>Принятие решения о разработке</a:t>
          </a:r>
          <a:endParaRPr lang="ru-RU" sz="1800" dirty="0"/>
        </a:p>
      </dgm:t>
    </dgm:pt>
    <dgm:pt modelId="{915FCB10-B533-475B-9034-9EF5631FB6E2}" type="parTrans" cxnId="{D76916FD-C139-4F6E-A071-9F44638502A8}">
      <dgm:prSet/>
      <dgm:spPr/>
      <dgm:t>
        <a:bodyPr/>
        <a:lstStyle/>
        <a:p>
          <a:endParaRPr lang="ru-RU"/>
        </a:p>
      </dgm:t>
    </dgm:pt>
    <dgm:pt modelId="{CECB249B-7BAD-4673-884C-340270300A78}" type="sibTrans" cxnId="{D76916FD-C139-4F6E-A071-9F44638502A8}">
      <dgm:prSet/>
      <dgm:spPr/>
      <dgm:t>
        <a:bodyPr/>
        <a:lstStyle/>
        <a:p>
          <a:endParaRPr lang="ru-RU"/>
        </a:p>
      </dgm:t>
    </dgm:pt>
    <dgm:pt modelId="{E84DCAC6-60E1-4E2B-9E94-4336602BB738}">
      <dgm:prSet phldrT="[Текст]" custT="1"/>
      <dgm:spPr/>
      <dgm:t>
        <a:bodyPr/>
        <a:lstStyle/>
        <a:p>
          <a:r>
            <a:rPr lang="ru-RU" sz="1800" dirty="0" smtClean="0"/>
            <a:t>Подготовка программы ДК</a:t>
          </a:r>
          <a:endParaRPr lang="ru-RU" sz="1800" dirty="0"/>
        </a:p>
      </dgm:t>
    </dgm:pt>
    <dgm:pt modelId="{A93AC2D9-2229-429E-A20C-79580D5ADF7E}" type="parTrans" cxnId="{B87738FD-8257-45C0-876B-13908DBF65E8}">
      <dgm:prSet/>
      <dgm:spPr/>
      <dgm:t>
        <a:bodyPr/>
        <a:lstStyle/>
        <a:p>
          <a:endParaRPr lang="ru-RU"/>
        </a:p>
      </dgm:t>
    </dgm:pt>
    <dgm:pt modelId="{937E35A5-C8D7-4518-8BA1-D8A60C0CC77E}" type="sibTrans" cxnId="{B87738FD-8257-45C0-876B-13908DBF65E8}">
      <dgm:prSet/>
      <dgm:spPr/>
      <dgm:t>
        <a:bodyPr/>
        <a:lstStyle/>
        <a:p>
          <a:endParaRPr lang="ru-RU"/>
        </a:p>
      </dgm:t>
    </dgm:pt>
    <dgm:pt modelId="{913C1B9D-F4E8-4F37-9D8D-F04AE0C2B350}">
      <dgm:prSet phldrT="[Текст]" custT="1"/>
      <dgm:spPr/>
      <dgm:t>
        <a:bodyPr/>
        <a:lstStyle/>
        <a:p>
          <a:r>
            <a:rPr lang="ru-RU" sz="1800" dirty="0" smtClean="0"/>
            <a:t>Анализ программы ДК (соответствие содержания поставленным целям и задачам),  при необходимости ее доработка</a:t>
          </a:r>
          <a:endParaRPr lang="ru-RU" sz="1800" dirty="0"/>
        </a:p>
      </dgm:t>
    </dgm:pt>
    <dgm:pt modelId="{D6634F9D-781F-4A10-ACBD-41701C7ED6EE}" type="parTrans" cxnId="{2DA924A7-32D6-41E4-9CD1-5CD9EDA62095}">
      <dgm:prSet/>
      <dgm:spPr/>
      <dgm:t>
        <a:bodyPr/>
        <a:lstStyle/>
        <a:p>
          <a:endParaRPr lang="ru-RU"/>
        </a:p>
      </dgm:t>
    </dgm:pt>
    <dgm:pt modelId="{615A6AA0-62F7-4476-BF93-F73DB4EF141A}" type="sibTrans" cxnId="{2DA924A7-32D6-41E4-9CD1-5CD9EDA62095}">
      <dgm:prSet/>
      <dgm:spPr/>
      <dgm:t>
        <a:bodyPr/>
        <a:lstStyle/>
        <a:p>
          <a:endParaRPr lang="ru-RU"/>
        </a:p>
      </dgm:t>
    </dgm:pt>
    <dgm:pt modelId="{78B68422-BEBA-4AD0-9550-2C2B80E964FB}">
      <dgm:prSet phldrT="[Текст]" custT="1"/>
      <dgm:spPr/>
      <dgm:t>
        <a:bodyPr/>
        <a:lstStyle/>
        <a:p>
          <a:r>
            <a:rPr lang="ru-RU" sz="1800" dirty="0" smtClean="0"/>
            <a:t>Принятие программы </a:t>
          </a:r>
          <a:endParaRPr lang="ru-RU" sz="1800" dirty="0"/>
        </a:p>
      </dgm:t>
    </dgm:pt>
    <dgm:pt modelId="{3D1E7A2A-F609-449F-A202-818B0F58C9B5}" type="parTrans" cxnId="{25ADF269-0A2C-4564-B52A-744954F6D0DD}">
      <dgm:prSet/>
      <dgm:spPr/>
      <dgm:t>
        <a:bodyPr/>
        <a:lstStyle/>
        <a:p>
          <a:endParaRPr lang="ru-RU"/>
        </a:p>
      </dgm:t>
    </dgm:pt>
    <dgm:pt modelId="{DE8B192A-4585-4835-A5C3-EB34FBD2B454}" type="sibTrans" cxnId="{25ADF269-0A2C-4564-B52A-744954F6D0DD}">
      <dgm:prSet/>
      <dgm:spPr/>
      <dgm:t>
        <a:bodyPr/>
        <a:lstStyle/>
        <a:p>
          <a:endParaRPr lang="ru-RU"/>
        </a:p>
      </dgm:t>
    </dgm:pt>
    <dgm:pt modelId="{871FF76A-013B-4582-AA6A-18A4F60B7AB5}">
      <dgm:prSet phldrT="[Текст]" custT="1"/>
      <dgm:spPr/>
      <dgm:t>
        <a:bodyPr/>
        <a:lstStyle/>
        <a:p>
          <a:r>
            <a:rPr lang="ru-RU" sz="1800" dirty="0" smtClean="0"/>
            <a:t>Создание курса в оболочке ДО в соответствии с программой</a:t>
          </a:r>
          <a:endParaRPr lang="ru-RU" sz="1800" dirty="0"/>
        </a:p>
      </dgm:t>
    </dgm:pt>
    <dgm:pt modelId="{3DBEE712-8227-4F96-B8FA-06CD724D6564}" type="parTrans" cxnId="{CD76B932-ECF2-4DB9-94BA-0E3163FDE9AA}">
      <dgm:prSet/>
      <dgm:spPr/>
      <dgm:t>
        <a:bodyPr/>
        <a:lstStyle/>
        <a:p>
          <a:endParaRPr lang="ru-RU"/>
        </a:p>
      </dgm:t>
    </dgm:pt>
    <dgm:pt modelId="{791F9D4A-85CA-4E93-AB8C-1222193E8A25}" type="sibTrans" cxnId="{CD76B932-ECF2-4DB9-94BA-0E3163FDE9AA}">
      <dgm:prSet/>
      <dgm:spPr/>
      <dgm:t>
        <a:bodyPr/>
        <a:lstStyle/>
        <a:p>
          <a:endParaRPr lang="ru-RU"/>
        </a:p>
      </dgm:t>
    </dgm:pt>
    <dgm:pt modelId="{E1DF8802-0353-4588-8C59-529759C3155C}">
      <dgm:prSet phldrT="[Текст]" custT="1"/>
      <dgm:spPr/>
      <dgm:t>
        <a:bodyPr/>
        <a:lstStyle/>
        <a:p>
          <a:r>
            <a:rPr lang="ru-RU" sz="1800" dirty="0" smtClean="0"/>
            <a:t>Сертификация , при необходимости доработка курса</a:t>
          </a:r>
        </a:p>
      </dgm:t>
    </dgm:pt>
    <dgm:pt modelId="{9ACC7025-915B-4616-954F-837C6CEBDD43}" type="parTrans" cxnId="{FABB3987-5167-42FA-820D-C9E101587031}">
      <dgm:prSet/>
      <dgm:spPr/>
      <dgm:t>
        <a:bodyPr/>
        <a:lstStyle/>
        <a:p>
          <a:endParaRPr lang="ru-RU"/>
        </a:p>
      </dgm:t>
    </dgm:pt>
    <dgm:pt modelId="{F6B5550A-2DDC-436C-9390-6EA87A39CCA0}" type="sibTrans" cxnId="{FABB3987-5167-42FA-820D-C9E101587031}">
      <dgm:prSet/>
      <dgm:spPr/>
      <dgm:t>
        <a:bodyPr/>
        <a:lstStyle/>
        <a:p>
          <a:endParaRPr lang="ru-RU"/>
        </a:p>
      </dgm:t>
    </dgm:pt>
    <dgm:pt modelId="{5A62CD64-791B-4E49-A1F2-2B77725B662C}">
      <dgm:prSet phldrT="[Текст]" custT="1"/>
      <dgm:spPr/>
      <dgm:t>
        <a:bodyPr/>
        <a:lstStyle/>
        <a:p>
          <a:r>
            <a:rPr lang="ru-RU" sz="1800" smtClean="0"/>
            <a:t>Запуск нового курса в эксплуатацию</a:t>
          </a:r>
          <a:endParaRPr lang="ru-RU" sz="1800" dirty="0" smtClean="0"/>
        </a:p>
      </dgm:t>
    </dgm:pt>
    <dgm:pt modelId="{6A27721B-834D-4E33-837C-D130B8F4EF72}" type="parTrans" cxnId="{EB4BE529-7264-4993-903A-6EE15E5BDBA9}">
      <dgm:prSet/>
      <dgm:spPr/>
      <dgm:t>
        <a:bodyPr/>
        <a:lstStyle/>
        <a:p>
          <a:endParaRPr lang="ru-RU"/>
        </a:p>
      </dgm:t>
    </dgm:pt>
    <dgm:pt modelId="{DB4B995C-CC32-4F5E-A06C-BB01C967C5A6}" type="sibTrans" cxnId="{EB4BE529-7264-4993-903A-6EE15E5BDBA9}">
      <dgm:prSet/>
      <dgm:spPr/>
      <dgm:t>
        <a:bodyPr/>
        <a:lstStyle/>
        <a:p>
          <a:endParaRPr lang="ru-RU"/>
        </a:p>
      </dgm:t>
    </dgm:pt>
    <dgm:pt modelId="{1EC4841D-FE28-42F8-AA3F-5D9CD85B22DA}" type="pres">
      <dgm:prSet presAssocID="{E0821CAD-ABBF-42C0-8B85-2AEB795253BD}" presName="linear" presStyleCnt="0">
        <dgm:presLayoutVars>
          <dgm:dir/>
          <dgm:animLvl val="lvl"/>
          <dgm:resizeHandles val="exact"/>
        </dgm:presLayoutVars>
      </dgm:prSet>
      <dgm:spPr/>
    </dgm:pt>
    <dgm:pt modelId="{B42B268E-69A8-4B85-A1C0-6C6C12D96C77}" type="pres">
      <dgm:prSet presAssocID="{DBE7DF58-9FB4-4611-882D-473063550B1C}" presName="parentLin" presStyleCnt="0"/>
      <dgm:spPr/>
    </dgm:pt>
    <dgm:pt modelId="{6AF9854D-A7F3-4A9C-87D3-C7F29903935B}" type="pres">
      <dgm:prSet presAssocID="{DBE7DF58-9FB4-4611-882D-473063550B1C}" presName="parentLeftMargin" presStyleLbl="node1" presStyleIdx="0" presStyleCnt="8"/>
      <dgm:spPr/>
    </dgm:pt>
    <dgm:pt modelId="{923FB423-123B-4511-9D34-831C0365908A}" type="pres">
      <dgm:prSet presAssocID="{DBE7DF58-9FB4-4611-882D-473063550B1C}" presName="parentText" presStyleLbl="node1" presStyleIdx="0" presStyleCnt="8" custScaleX="146513" custScaleY="217620" custLinFactNeighborX="-4649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E33B2B-2723-4791-9D4C-D4E842A41393}" type="pres">
      <dgm:prSet presAssocID="{DBE7DF58-9FB4-4611-882D-473063550B1C}" presName="negativeSpace" presStyleCnt="0"/>
      <dgm:spPr/>
    </dgm:pt>
    <dgm:pt modelId="{04AC1C11-1D70-4D5F-94D9-C2CE35F61A6A}" type="pres">
      <dgm:prSet presAssocID="{DBE7DF58-9FB4-4611-882D-473063550B1C}" presName="childText" presStyleLbl="conFgAcc1" presStyleIdx="0" presStyleCnt="8">
        <dgm:presLayoutVars>
          <dgm:bulletEnabled val="1"/>
        </dgm:presLayoutVars>
      </dgm:prSet>
      <dgm:spPr/>
    </dgm:pt>
    <dgm:pt modelId="{B1E0DDE6-ED6B-40A9-B0B5-1E687A35666A}" type="pres">
      <dgm:prSet presAssocID="{06F2CFBE-009B-4245-9209-2DF8CD8C1E42}" presName="spaceBetweenRectangles" presStyleCnt="0"/>
      <dgm:spPr/>
    </dgm:pt>
    <dgm:pt modelId="{9A86F1E9-2314-4691-AA25-A2BE9E429D1C}" type="pres">
      <dgm:prSet presAssocID="{32EA4E75-075A-4BFA-8635-A8420AD27D71}" presName="parentLin" presStyleCnt="0"/>
      <dgm:spPr/>
    </dgm:pt>
    <dgm:pt modelId="{A35210AD-16BF-47DE-B19B-BC4FB0FEC4F9}" type="pres">
      <dgm:prSet presAssocID="{32EA4E75-075A-4BFA-8635-A8420AD27D71}" presName="parentLeftMargin" presStyleLbl="node1" presStyleIdx="0" presStyleCnt="8"/>
      <dgm:spPr/>
    </dgm:pt>
    <dgm:pt modelId="{12E2B4D3-DC67-44C8-AC1B-484561CABD03}" type="pres">
      <dgm:prSet presAssocID="{32EA4E75-075A-4BFA-8635-A8420AD27D71}" presName="parentText" presStyleLbl="node1" presStyleIdx="1" presStyleCnt="8" custScaleX="146513" custScaleY="121541" custLinFactNeighborX="-4649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5EC187-8189-4654-8EB9-AEDC2A844602}" type="pres">
      <dgm:prSet presAssocID="{32EA4E75-075A-4BFA-8635-A8420AD27D71}" presName="negativeSpace" presStyleCnt="0"/>
      <dgm:spPr/>
    </dgm:pt>
    <dgm:pt modelId="{3A4C0349-E85F-42CB-AC91-A420FFA79449}" type="pres">
      <dgm:prSet presAssocID="{32EA4E75-075A-4BFA-8635-A8420AD27D71}" presName="childText" presStyleLbl="conFgAcc1" presStyleIdx="1" presStyleCnt="8">
        <dgm:presLayoutVars>
          <dgm:bulletEnabled val="1"/>
        </dgm:presLayoutVars>
      </dgm:prSet>
      <dgm:spPr/>
    </dgm:pt>
    <dgm:pt modelId="{448D155A-FA13-4AF5-A934-B52ECC269AD3}" type="pres">
      <dgm:prSet presAssocID="{CECB249B-7BAD-4673-884C-340270300A78}" presName="spaceBetweenRectangles" presStyleCnt="0"/>
      <dgm:spPr/>
    </dgm:pt>
    <dgm:pt modelId="{419541B8-9E38-409B-BFA3-055C32570448}" type="pres">
      <dgm:prSet presAssocID="{E84DCAC6-60E1-4E2B-9E94-4336602BB738}" presName="parentLin" presStyleCnt="0"/>
      <dgm:spPr/>
    </dgm:pt>
    <dgm:pt modelId="{87E05E05-86A7-48F7-B65E-2F0E2F5565F0}" type="pres">
      <dgm:prSet presAssocID="{E84DCAC6-60E1-4E2B-9E94-4336602BB738}" presName="parentLeftMargin" presStyleLbl="node1" presStyleIdx="1" presStyleCnt="8"/>
      <dgm:spPr/>
    </dgm:pt>
    <dgm:pt modelId="{B7AC079A-D8F9-4AB5-9020-057A14DA1AD4}" type="pres">
      <dgm:prSet presAssocID="{E84DCAC6-60E1-4E2B-9E94-4336602BB738}" presName="parentText" presStyleLbl="node1" presStyleIdx="2" presStyleCnt="8" custScaleX="146513" custScaleY="121541" custLinFactNeighborX="-4649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AF90BA-A3C2-4C6B-A664-EFD4AB777080}" type="pres">
      <dgm:prSet presAssocID="{E84DCAC6-60E1-4E2B-9E94-4336602BB738}" presName="negativeSpace" presStyleCnt="0"/>
      <dgm:spPr/>
    </dgm:pt>
    <dgm:pt modelId="{DADD3E7A-C6D6-425B-A798-2CBDBCB17889}" type="pres">
      <dgm:prSet presAssocID="{E84DCAC6-60E1-4E2B-9E94-4336602BB738}" presName="childText" presStyleLbl="conFgAcc1" presStyleIdx="2" presStyleCnt="8">
        <dgm:presLayoutVars>
          <dgm:bulletEnabled val="1"/>
        </dgm:presLayoutVars>
      </dgm:prSet>
      <dgm:spPr/>
    </dgm:pt>
    <dgm:pt modelId="{70CD23C4-CD39-4F2A-9AE1-32AB523FDA2E}" type="pres">
      <dgm:prSet presAssocID="{937E35A5-C8D7-4518-8BA1-D8A60C0CC77E}" presName="spaceBetweenRectangles" presStyleCnt="0"/>
      <dgm:spPr/>
    </dgm:pt>
    <dgm:pt modelId="{353D0C7B-9522-4CCD-BD9E-747115F6B64D}" type="pres">
      <dgm:prSet presAssocID="{913C1B9D-F4E8-4F37-9D8D-F04AE0C2B350}" presName="parentLin" presStyleCnt="0"/>
      <dgm:spPr/>
    </dgm:pt>
    <dgm:pt modelId="{56BD58A7-C30B-44E2-B719-82A1A2940AAC}" type="pres">
      <dgm:prSet presAssocID="{913C1B9D-F4E8-4F37-9D8D-F04AE0C2B350}" presName="parentLeftMargin" presStyleLbl="node1" presStyleIdx="2" presStyleCnt="8"/>
      <dgm:spPr/>
    </dgm:pt>
    <dgm:pt modelId="{A9239D57-F7D0-44A0-93B3-834E4578119C}" type="pres">
      <dgm:prSet presAssocID="{913C1B9D-F4E8-4F37-9D8D-F04AE0C2B350}" presName="parentText" presStyleLbl="node1" presStyleIdx="3" presStyleCnt="8" custScaleX="146513" custScaleY="224850" custLinFactNeighborX="-4649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7F9CBC-0A7A-42ED-8CFC-7BEE774ABDFC}" type="pres">
      <dgm:prSet presAssocID="{913C1B9D-F4E8-4F37-9D8D-F04AE0C2B350}" presName="negativeSpace" presStyleCnt="0"/>
      <dgm:spPr/>
    </dgm:pt>
    <dgm:pt modelId="{41899C35-DC44-405E-9C20-6FD4DB8FCB66}" type="pres">
      <dgm:prSet presAssocID="{913C1B9D-F4E8-4F37-9D8D-F04AE0C2B350}" presName="childText" presStyleLbl="conFgAcc1" presStyleIdx="3" presStyleCnt="8">
        <dgm:presLayoutVars>
          <dgm:bulletEnabled val="1"/>
        </dgm:presLayoutVars>
      </dgm:prSet>
      <dgm:spPr/>
    </dgm:pt>
    <dgm:pt modelId="{B98B1EFC-8626-4E4E-83AA-9695E8790B22}" type="pres">
      <dgm:prSet presAssocID="{615A6AA0-62F7-4476-BF93-F73DB4EF141A}" presName="spaceBetweenRectangles" presStyleCnt="0"/>
      <dgm:spPr/>
    </dgm:pt>
    <dgm:pt modelId="{528B4E0B-8350-476D-8396-9B31375E347B}" type="pres">
      <dgm:prSet presAssocID="{78B68422-BEBA-4AD0-9550-2C2B80E964FB}" presName="parentLin" presStyleCnt="0"/>
      <dgm:spPr/>
    </dgm:pt>
    <dgm:pt modelId="{2732D106-2572-41DF-8541-065E9037FCFE}" type="pres">
      <dgm:prSet presAssocID="{78B68422-BEBA-4AD0-9550-2C2B80E964FB}" presName="parentLeftMargin" presStyleLbl="node1" presStyleIdx="3" presStyleCnt="8"/>
      <dgm:spPr/>
    </dgm:pt>
    <dgm:pt modelId="{84BE7ECC-EA43-4E2D-B1DA-50F98B02AA6F}" type="pres">
      <dgm:prSet presAssocID="{78B68422-BEBA-4AD0-9550-2C2B80E964FB}" presName="parentText" presStyleLbl="node1" presStyleIdx="4" presStyleCnt="8" custScaleX="146513" custScaleY="121541" custLinFactNeighborX="-4649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D252AE-26A8-44AF-94A8-E0C4C3C9CD8A}" type="pres">
      <dgm:prSet presAssocID="{78B68422-BEBA-4AD0-9550-2C2B80E964FB}" presName="negativeSpace" presStyleCnt="0"/>
      <dgm:spPr/>
    </dgm:pt>
    <dgm:pt modelId="{D1087537-CD9C-472D-8196-7019B951318B}" type="pres">
      <dgm:prSet presAssocID="{78B68422-BEBA-4AD0-9550-2C2B80E964FB}" presName="childText" presStyleLbl="conFgAcc1" presStyleIdx="4" presStyleCnt="8">
        <dgm:presLayoutVars>
          <dgm:bulletEnabled val="1"/>
        </dgm:presLayoutVars>
      </dgm:prSet>
      <dgm:spPr/>
    </dgm:pt>
    <dgm:pt modelId="{DBD43110-24F0-4535-B08E-F5E6120DD9B1}" type="pres">
      <dgm:prSet presAssocID="{DE8B192A-4585-4835-A5C3-EB34FBD2B454}" presName="spaceBetweenRectangles" presStyleCnt="0"/>
      <dgm:spPr/>
    </dgm:pt>
    <dgm:pt modelId="{62CD51F1-C584-4533-9511-E10AB1B453DB}" type="pres">
      <dgm:prSet presAssocID="{871FF76A-013B-4582-AA6A-18A4F60B7AB5}" presName="parentLin" presStyleCnt="0"/>
      <dgm:spPr/>
    </dgm:pt>
    <dgm:pt modelId="{2FC577C0-04A5-4F1C-92A1-1DD5C15AEB26}" type="pres">
      <dgm:prSet presAssocID="{871FF76A-013B-4582-AA6A-18A4F60B7AB5}" presName="parentLeftMargin" presStyleLbl="node1" presStyleIdx="4" presStyleCnt="8"/>
      <dgm:spPr/>
    </dgm:pt>
    <dgm:pt modelId="{79A087A7-E9F9-4194-8D30-938AB5543551}" type="pres">
      <dgm:prSet presAssocID="{871FF76A-013B-4582-AA6A-18A4F60B7AB5}" presName="parentText" presStyleLbl="node1" presStyleIdx="5" presStyleCnt="8" custScaleX="146800" custScaleY="152127" custLinFactNeighborX="-57326" custLinFactNeighborY="-392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8CC26B-FA02-437E-9699-080620D36406}" type="pres">
      <dgm:prSet presAssocID="{871FF76A-013B-4582-AA6A-18A4F60B7AB5}" presName="negativeSpace" presStyleCnt="0"/>
      <dgm:spPr/>
    </dgm:pt>
    <dgm:pt modelId="{E8FBAF40-40D1-4F48-B53C-D57577454542}" type="pres">
      <dgm:prSet presAssocID="{871FF76A-013B-4582-AA6A-18A4F60B7AB5}" presName="childText" presStyleLbl="conFgAcc1" presStyleIdx="5" presStyleCnt="8">
        <dgm:presLayoutVars>
          <dgm:bulletEnabled val="1"/>
        </dgm:presLayoutVars>
      </dgm:prSet>
      <dgm:spPr/>
    </dgm:pt>
    <dgm:pt modelId="{610D29F1-54DB-4AA0-90F0-8761492E2C23}" type="pres">
      <dgm:prSet presAssocID="{791F9D4A-85CA-4E93-AB8C-1222193E8A25}" presName="spaceBetweenRectangles" presStyleCnt="0"/>
      <dgm:spPr/>
    </dgm:pt>
    <dgm:pt modelId="{5E72758F-F8AA-4577-8431-3F07B83996F8}" type="pres">
      <dgm:prSet presAssocID="{E1DF8802-0353-4588-8C59-529759C3155C}" presName="parentLin" presStyleCnt="0"/>
      <dgm:spPr/>
    </dgm:pt>
    <dgm:pt modelId="{0C9A88FD-187D-4313-8195-C17B08E93018}" type="pres">
      <dgm:prSet presAssocID="{E1DF8802-0353-4588-8C59-529759C3155C}" presName="parentLeftMargin" presStyleLbl="node1" presStyleIdx="5" presStyleCnt="8"/>
      <dgm:spPr/>
    </dgm:pt>
    <dgm:pt modelId="{1344628C-CB4D-4EFF-B2CF-D6EF29D59B7A}" type="pres">
      <dgm:prSet presAssocID="{E1DF8802-0353-4588-8C59-529759C3155C}" presName="parentText" presStyleLbl="node1" presStyleIdx="6" presStyleCnt="8" custScaleX="146513" custScaleY="159808" custLinFactNeighborX="-4649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A3A77C-7577-4F1B-A6B5-E7E661298372}" type="pres">
      <dgm:prSet presAssocID="{E1DF8802-0353-4588-8C59-529759C3155C}" presName="negativeSpace" presStyleCnt="0"/>
      <dgm:spPr/>
    </dgm:pt>
    <dgm:pt modelId="{D3FFE682-D981-489A-8566-C71F2F0BE25A}" type="pres">
      <dgm:prSet presAssocID="{E1DF8802-0353-4588-8C59-529759C3155C}" presName="childText" presStyleLbl="conFgAcc1" presStyleIdx="6" presStyleCnt="8">
        <dgm:presLayoutVars>
          <dgm:bulletEnabled val="1"/>
        </dgm:presLayoutVars>
      </dgm:prSet>
      <dgm:spPr/>
    </dgm:pt>
    <dgm:pt modelId="{4583ABE5-3A7C-4FB1-8727-C4626F6849DF}" type="pres">
      <dgm:prSet presAssocID="{F6B5550A-2DDC-436C-9390-6EA87A39CCA0}" presName="spaceBetweenRectangles" presStyleCnt="0"/>
      <dgm:spPr/>
    </dgm:pt>
    <dgm:pt modelId="{A9913AFA-23E0-4F8E-97B5-381E09562776}" type="pres">
      <dgm:prSet presAssocID="{5A62CD64-791B-4E49-A1F2-2B77725B662C}" presName="parentLin" presStyleCnt="0"/>
      <dgm:spPr/>
    </dgm:pt>
    <dgm:pt modelId="{11D593FE-A6E1-4994-8B11-E5F9174DC850}" type="pres">
      <dgm:prSet presAssocID="{5A62CD64-791B-4E49-A1F2-2B77725B662C}" presName="parentLeftMargin" presStyleLbl="node1" presStyleIdx="6" presStyleCnt="8"/>
      <dgm:spPr/>
    </dgm:pt>
    <dgm:pt modelId="{CAA4EAF4-9E9A-4DEA-8925-835F7221B43C}" type="pres">
      <dgm:prSet presAssocID="{5A62CD64-791B-4E49-A1F2-2B77725B662C}" presName="parentText" presStyleLbl="node1" presStyleIdx="7" presStyleCnt="8" custScaleX="146513" custScaleY="121541" custLinFactNeighborX="-4649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4E9449-85B5-4824-9515-9BE137DDB7F4}" type="pres">
      <dgm:prSet presAssocID="{5A62CD64-791B-4E49-A1F2-2B77725B662C}" presName="negativeSpace" presStyleCnt="0"/>
      <dgm:spPr/>
    </dgm:pt>
    <dgm:pt modelId="{332B43E9-39F9-457B-A37E-4C56A4DE9619}" type="pres">
      <dgm:prSet presAssocID="{5A62CD64-791B-4E49-A1F2-2B77725B662C}" presName="childText" presStyleLbl="conFgAcc1" presStyleIdx="7" presStyleCnt="8">
        <dgm:presLayoutVars>
          <dgm:bulletEnabled val="1"/>
        </dgm:presLayoutVars>
      </dgm:prSet>
      <dgm:spPr/>
    </dgm:pt>
  </dgm:ptLst>
  <dgm:cxnLst>
    <dgm:cxn modelId="{CD76B932-ECF2-4DB9-94BA-0E3163FDE9AA}" srcId="{E0821CAD-ABBF-42C0-8B85-2AEB795253BD}" destId="{871FF76A-013B-4582-AA6A-18A4F60B7AB5}" srcOrd="5" destOrd="0" parTransId="{3DBEE712-8227-4F96-B8FA-06CD724D6564}" sibTransId="{791F9D4A-85CA-4E93-AB8C-1222193E8A25}"/>
    <dgm:cxn modelId="{30744FC2-A84C-474A-B2DA-AF9EAD2A4D2B}" type="presOf" srcId="{5A62CD64-791B-4E49-A1F2-2B77725B662C}" destId="{CAA4EAF4-9E9A-4DEA-8925-835F7221B43C}" srcOrd="1" destOrd="0" presId="urn:microsoft.com/office/officeart/2005/8/layout/list1"/>
    <dgm:cxn modelId="{E8038575-02A9-4B2E-9391-EB0EAAE107E4}" type="presOf" srcId="{913C1B9D-F4E8-4F37-9D8D-F04AE0C2B350}" destId="{A9239D57-F7D0-44A0-93B3-834E4578119C}" srcOrd="1" destOrd="0" presId="urn:microsoft.com/office/officeart/2005/8/layout/list1"/>
    <dgm:cxn modelId="{2DA924A7-32D6-41E4-9CD1-5CD9EDA62095}" srcId="{E0821CAD-ABBF-42C0-8B85-2AEB795253BD}" destId="{913C1B9D-F4E8-4F37-9D8D-F04AE0C2B350}" srcOrd="3" destOrd="0" parTransId="{D6634F9D-781F-4A10-ACBD-41701C7ED6EE}" sibTransId="{615A6AA0-62F7-4476-BF93-F73DB4EF141A}"/>
    <dgm:cxn modelId="{9C10414C-E75E-4C09-9F30-6B25BBFF41A0}" type="presOf" srcId="{E84DCAC6-60E1-4E2B-9E94-4336602BB738}" destId="{B7AC079A-D8F9-4AB5-9020-057A14DA1AD4}" srcOrd="1" destOrd="0" presId="urn:microsoft.com/office/officeart/2005/8/layout/list1"/>
    <dgm:cxn modelId="{7A60BEBC-DAE2-4754-B0AA-FE703FE7713C}" type="presOf" srcId="{32EA4E75-075A-4BFA-8635-A8420AD27D71}" destId="{12E2B4D3-DC67-44C8-AC1B-484561CABD03}" srcOrd="1" destOrd="0" presId="urn:microsoft.com/office/officeart/2005/8/layout/list1"/>
    <dgm:cxn modelId="{D76916FD-C139-4F6E-A071-9F44638502A8}" srcId="{E0821CAD-ABBF-42C0-8B85-2AEB795253BD}" destId="{32EA4E75-075A-4BFA-8635-A8420AD27D71}" srcOrd="1" destOrd="0" parTransId="{915FCB10-B533-475B-9034-9EF5631FB6E2}" sibTransId="{CECB249B-7BAD-4673-884C-340270300A78}"/>
    <dgm:cxn modelId="{BEBBA625-5EB0-4733-A4A3-529145D96C06}" type="presOf" srcId="{913C1B9D-F4E8-4F37-9D8D-F04AE0C2B350}" destId="{56BD58A7-C30B-44E2-B719-82A1A2940AAC}" srcOrd="0" destOrd="0" presId="urn:microsoft.com/office/officeart/2005/8/layout/list1"/>
    <dgm:cxn modelId="{5B9E9178-EB0C-4E0C-9DE8-43FA584E4C50}" type="presOf" srcId="{5A62CD64-791B-4E49-A1F2-2B77725B662C}" destId="{11D593FE-A6E1-4994-8B11-E5F9174DC850}" srcOrd="0" destOrd="0" presId="urn:microsoft.com/office/officeart/2005/8/layout/list1"/>
    <dgm:cxn modelId="{54733BC3-85C8-41C9-A654-2749E10C4A8C}" type="presOf" srcId="{E84DCAC6-60E1-4E2B-9E94-4336602BB738}" destId="{87E05E05-86A7-48F7-B65E-2F0E2F5565F0}" srcOrd="0" destOrd="0" presId="urn:microsoft.com/office/officeart/2005/8/layout/list1"/>
    <dgm:cxn modelId="{65527C8C-632E-4518-959F-FE17751A354A}" type="presOf" srcId="{871FF76A-013B-4582-AA6A-18A4F60B7AB5}" destId="{79A087A7-E9F9-4194-8D30-938AB5543551}" srcOrd="1" destOrd="0" presId="urn:microsoft.com/office/officeart/2005/8/layout/list1"/>
    <dgm:cxn modelId="{4CF75678-3507-4043-A13A-7A6E1F8C9B3A}" type="presOf" srcId="{E1DF8802-0353-4588-8C59-529759C3155C}" destId="{1344628C-CB4D-4EFF-B2CF-D6EF29D59B7A}" srcOrd="1" destOrd="0" presId="urn:microsoft.com/office/officeart/2005/8/layout/list1"/>
    <dgm:cxn modelId="{4FC881C8-2622-46E3-9D61-236706C16BF0}" type="presOf" srcId="{DBE7DF58-9FB4-4611-882D-473063550B1C}" destId="{6AF9854D-A7F3-4A9C-87D3-C7F29903935B}" srcOrd="0" destOrd="0" presId="urn:microsoft.com/office/officeart/2005/8/layout/list1"/>
    <dgm:cxn modelId="{25ADF269-0A2C-4564-B52A-744954F6D0DD}" srcId="{E0821CAD-ABBF-42C0-8B85-2AEB795253BD}" destId="{78B68422-BEBA-4AD0-9550-2C2B80E964FB}" srcOrd="4" destOrd="0" parTransId="{3D1E7A2A-F609-449F-A202-818B0F58C9B5}" sibTransId="{DE8B192A-4585-4835-A5C3-EB34FBD2B454}"/>
    <dgm:cxn modelId="{125E3F06-F9C9-4637-B445-C96BE5978B15}" srcId="{E0821CAD-ABBF-42C0-8B85-2AEB795253BD}" destId="{DBE7DF58-9FB4-4611-882D-473063550B1C}" srcOrd="0" destOrd="0" parTransId="{E8E5FD47-E44B-4BFC-9C33-4BA737558D38}" sibTransId="{06F2CFBE-009B-4245-9209-2DF8CD8C1E42}"/>
    <dgm:cxn modelId="{FABB3987-5167-42FA-820D-C9E101587031}" srcId="{E0821CAD-ABBF-42C0-8B85-2AEB795253BD}" destId="{E1DF8802-0353-4588-8C59-529759C3155C}" srcOrd="6" destOrd="0" parTransId="{9ACC7025-915B-4616-954F-837C6CEBDD43}" sibTransId="{F6B5550A-2DDC-436C-9390-6EA87A39CCA0}"/>
    <dgm:cxn modelId="{80A335D8-F14E-454A-8322-3257FF51976F}" type="presOf" srcId="{78B68422-BEBA-4AD0-9550-2C2B80E964FB}" destId="{2732D106-2572-41DF-8541-065E9037FCFE}" srcOrd="0" destOrd="0" presId="urn:microsoft.com/office/officeart/2005/8/layout/list1"/>
    <dgm:cxn modelId="{87508011-0DEB-428D-B4CE-BECB22100812}" type="presOf" srcId="{871FF76A-013B-4582-AA6A-18A4F60B7AB5}" destId="{2FC577C0-04A5-4F1C-92A1-1DD5C15AEB26}" srcOrd="0" destOrd="0" presId="urn:microsoft.com/office/officeart/2005/8/layout/list1"/>
    <dgm:cxn modelId="{F7E6787B-AD8F-42C1-8304-04B7068A6611}" type="presOf" srcId="{E0821CAD-ABBF-42C0-8B85-2AEB795253BD}" destId="{1EC4841D-FE28-42F8-AA3F-5D9CD85B22DA}" srcOrd="0" destOrd="0" presId="urn:microsoft.com/office/officeart/2005/8/layout/list1"/>
    <dgm:cxn modelId="{EB4BE529-7264-4993-903A-6EE15E5BDBA9}" srcId="{E0821CAD-ABBF-42C0-8B85-2AEB795253BD}" destId="{5A62CD64-791B-4E49-A1F2-2B77725B662C}" srcOrd="7" destOrd="0" parTransId="{6A27721B-834D-4E33-837C-D130B8F4EF72}" sibTransId="{DB4B995C-CC32-4F5E-A06C-BB01C967C5A6}"/>
    <dgm:cxn modelId="{E6F05AA8-CEA8-4425-AF00-C12793297613}" type="presOf" srcId="{E1DF8802-0353-4588-8C59-529759C3155C}" destId="{0C9A88FD-187D-4313-8195-C17B08E93018}" srcOrd="0" destOrd="0" presId="urn:microsoft.com/office/officeart/2005/8/layout/list1"/>
    <dgm:cxn modelId="{D6DFB55E-E68A-4540-9144-CB573483E305}" type="presOf" srcId="{DBE7DF58-9FB4-4611-882D-473063550B1C}" destId="{923FB423-123B-4511-9D34-831C0365908A}" srcOrd="1" destOrd="0" presId="urn:microsoft.com/office/officeart/2005/8/layout/list1"/>
    <dgm:cxn modelId="{B87738FD-8257-45C0-876B-13908DBF65E8}" srcId="{E0821CAD-ABBF-42C0-8B85-2AEB795253BD}" destId="{E84DCAC6-60E1-4E2B-9E94-4336602BB738}" srcOrd="2" destOrd="0" parTransId="{A93AC2D9-2229-429E-A20C-79580D5ADF7E}" sibTransId="{937E35A5-C8D7-4518-8BA1-D8A60C0CC77E}"/>
    <dgm:cxn modelId="{1468A2B4-1E8E-4A6D-96B0-6C48A702AC29}" type="presOf" srcId="{78B68422-BEBA-4AD0-9550-2C2B80E964FB}" destId="{84BE7ECC-EA43-4E2D-B1DA-50F98B02AA6F}" srcOrd="1" destOrd="0" presId="urn:microsoft.com/office/officeart/2005/8/layout/list1"/>
    <dgm:cxn modelId="{8F69ED76-5044-4703-B975-0BB4D33D39BA}" type="presOf" srcId="{32EA4E75-075A-4BFA-8635-A8420AD27D71}" destId="{A35210AD-16BF-47DE-B19B-BC4FB0FEC4F9}" srcOrd="0" destOrd="0" presId="urn:microsoft.com/office/officeart/2005/8/layout/list1"/>
    <dgm:cxn modelId="{EF5CA38A-034B-4B37-9CC6-E583021CF22B}" type="presParOf" srcId="{1EC4841D-FE28-42F8-AA3F-5D9CD85B22DA}" destId="{B42B268E-69A8-4B85-A1C0-6C6C12D96C77}" srcOrd="0" destOrd="0" presId="urn:microsoft.com/office/officeart/2005/8/layout/list1"/>
    <dgm:cxn modelId="{864CA569-07BC-403F-92B3-2D21390A2E60}" type="presParOf" srcId="{B42B268E-69A8-4B85-A1C0-6C6C12D96C77}" destId="{6AF9854D-A7F3-4A9C-87D3-C7F29903935B}" srcOrd="0" destOrd="0" presId="urn:microsoft.com/office/officeart/2005/8/layout/list1"/>
    <dgm:cxn modelId="{0580588A-051F-4E2E-A788-2B8FDBD82FDE}" type="presParOf" srcId="{B42B268E-69A8-4B85-A1C0-6C6C12D96C77}" destId="{923FB423-123B-4511-9D34-831C0365908A}" srcOrd="1" destOrd="0" presId="urn:microsoft.com/office/officeart/2005/8/layout/list1"/>
    <dgm:cxn modelId="{28496AB5-B353-4E7A-A4A9-25A719ABE859}" type="presParOf" srcId="{1EC4841D-FE28-42F8-AA3F-5D9CD85B22DA}" destId="{66E33B2B-2723-4791-9D4C-D4E842A41393}" srcOrd="1" destOrd="0" presId="urn:microsoft.com/office/officeart/2005/8/layout/list1"/>
    <dgm:cxn modelId="{E18965BA-F5BE-4A96-943C-49123D683E7A}" type="presParOf" srcId="{1EC4841D-FE28-42F8-AA3F-5D9CD85B22DA}" destId="{04AC1C11-1D70-4D5F-94D9-C2CE35F61A6A}" srcOrd="2" destOrd="0" presId="urn:microsoft.com/office/officeart/2005/8/layout/list1"/>
    <dgm:cxn modelId="{1785B20D-F563-4DEF-861E-4272AAD0CFB4}" type="presParOf" srcId="{1EC4841D-FE28-42F8-AA3F-5D9CD85B22DA}" destId="{B1E0DDE6-ED6B-40A9-B0B5-1E687A35666A}" srcOrd="3" destOrd="0" presId="urn:microsoft.com/office/officeart/2005/8/layout/list1"/>
    <dgm:cxn modelId="{F5D70360-BE75-46C1-9A45-C39B9DC8041A}" type="presParOf" srcId="{1EC4841D-FE28-42F8-AA3F-5D9CD85B22DA}" destId="{9A86F1E9-2314-4691-AA25-A2BE9E429D1C}" srcOrd="4" destOrd="0" presId="urn:microsoft.com/office/officeart/2005/8/layout/list1"/>
    <dgm:cxn modelId="{1828249F-F4FE-43CE-9C17-70785C2B7E3B}" type="presParOf" srcId="{9A86F1E9-2314-4691-AA25-A2BE9E429D1C}" destId="{A35210AD-16BF-47DE-B19B-BC4FB0FEC4F9}" srcOrd="0" destOrd="0" presId="urn:microsoft.com/office/officeart/2005/8/layout/list1"/>
    <dgm:cxn modelId="{4CEE45E5-EDFD-4E25-9F24-31CC11C71F39}" type="presParOf" srcId="{9A86F1E9-2314-4691-AA25-A2BE9E429D1C}" destId="{12E2B4D3-DC67-44C8-AC1B-484561CABD03}" srcOrd="1" destOrd="0" presId="urn:microsoft.com/office/officeart/2005/8/layout/list1"/>
    <dgm:cxn modelId="{1DFEE064-C762-4124-9A67-A114AB6E8790}" type="presParOf" srcId="{1EC4841D-FE28-42F8-AA3F-5D9CD85B22DA}" destId="{B35EC187-8189-4654-8EB9-AEDC2A844602}" srcOrd="5" destOrd="0" presId="urn:microsoft.com/office/officeart/2005/8/layout/list1"/>
    <dgm:cxn modelId="{07AB14A6-BA97-408B-87DD-66E966F86DA4}" type="presParOf" srcId="{1EC4841D-FE28-42F8-AA3F-5D9CD85B22DA}" destId="{3A4C0349-E85F-42CB-AC91-A420FFA79449}" srcOrd="6" destOrd="0" presId="urn:microsoft.com/office/officeart/2005/8/layout/list1"/>
    <dgm:cxn modelId="{31956F17-C91E-4A38-B8DF-BE5CC1F4C32B}" type="presParOf" srcId="{1EC4841D-FE28-42F8-AA3F-5D9CD85B22DA}" destId="{448D155A-FA13-4AF5-A934-B52ECC269AD3}" srcOrd="7" destOrd="0" presId="urn:microsoft.com/office/officeart/2005/8/layout/list1"/>
    <dgm:cxn modelId="{EABE3068-1E58-49D6-966A-FF20F60911A7}" type="presParOf" srcId="{1EC4841D-FE28-42F8-AA3F-5D9CD85B22DA}" destId="{419541B8-9E38-409B-BFA3-055C32570448}" srcOrd="8" destOrd="0" presId="urn:microsoft.com/office/officeart/2005/8/layout/list1"/>
    <dgm:cxn modelId="{A490CEAA-B6AD-459F-B855-71A5F08B4C5A}" type="presParOf" srcId="{419541B8-9E38-409B-BFA3-055C32570448}" destId="{87E05E05-86A7-48F7-B65E-2F0E2F5565F0}" srcOrd="0" destOrd="0" presId="urn:microsoft.com/office/officeart/2005/8/layout/list1"/>
    <dgm:cxn modelId="{FFC6C4B7-6F89-482B-83BC-9E6CD1BC50A5}" type="presParOf" srcId="{419541B8-9E38-409B-BFA3-055C32570448}" destId="{B7AC079A-D8F9-4AB5-9020-057A14DA1AD4}" srcOrd="1" destOrd="0" presId="urn:microsoft.com/office/officeart/2005/8/layout/list1"/>
    <dgm:cxn modelId="{90E70B69-2F4A-4261-A704-5F1F439E2568}" type="presParOf" srcId="{1EC4841D-FE28-42F8-AA3F-5D9CD85B22DA}" destId="{3BAF90BA-A3C2-4C6B-A664-EFD4AB777080}" srcOrd="9" destOrd="0" presId="urn:microsoft.com/office/officeart/2005/8/layout/list1"/>
    <dgm:cxn modelId="{0801577C-51D1-4080-A0A6-5E80D2D97377}" type="presParOf" srcId="{1EC4841D-FE28-42F8-AA3F-5D9CD85B22DA}" destId="{DADD3E7A-C6D6-425B-A798-2CBDBCB17889}" srcOrd="10" destOrd="0" presId="urn:microsoft.com/office/officeart/2005/8/layout/list1"/>
    <dgm:cxn modelId="{8A6E0E80-6805-4F0D-B8E1-9154786C4A5A}" type="presParOf" srcId="{1EC4841D-FE28-42F8-AA3F-5D9CD85B22DA}" destId="{70CD23C4-CD39-4F2A-9AE1-32AB523FDA2E}" srcOrd="11" destOrd="0" presId="urn:microsoft.com/office/officeart/2005/8/layout/list1"/>
    <dgm:cxn modelId="{0EE22499-A491-4F83-8318-91AABC26C680}" type="presParOf" srcId="{1EC4841D-FE28-42F8-AA3F-5D9CD85B22DA}" destId="{353D0C7B-9522-4CCD-BD9E-747115F6B64D}" srcOrd="12" destOrd="0" presId="urn:microsoft.com/office/officeart/2005/8/layout/list1"/>
    <dgm:cxn modelId="{3D6DF89D-CD5B-486F-AF16-A8895AE420F0}" type="presParOf" srcId="{353D0C7B-9522-4CCD-BD9E-747115F6B64D}" destId="{56BD58A7-C30B-44E2-B719-82A1A2940AAC}" srcOrd="0" destOrd="0" presId="urn:microsoft.com/office/officeart/2005/8/layout/list1"/>
    <dgm:cxn modelId="{A413587E-6135-4770-B950-E1B709987E37}" type="presParOf" srcId="{353D0C7B-9522-4CCD-BD9E-747115F6B64D}" destId="{A9239D57-F7D0-44A0-93B3-834E4578119C}" srcOrd="1" destOrd="0" presId="urn:microsoft.com/office/officeart/2005/8/layout/list1"/>
    <dgm:cxn modelId="{3B42925A-A227-495A-BCD1-ADA81E420135}" type="presParOf" srcId="{1EC4841D-FE28-42F8-AA3F-5D9CD85B22DA}" destId="{C47F9CBC-0A7A-42ED-8CFC-7BEE774ABDFC}" srcOrd="13" destOrd="0" presId="urn:microsoft.com/office/officeart/2005/8/layout/list1"/>
    <dgm:cxn modelId="{255806D3-2B19-49DE-A105-D93B4C1CEB15}" type="presParOf" srcId="{1EC4841D-FE28-42F8-AA3F-5D9CD85B22DA}" destId="{41899C35-DC44-405E-9C20-6FD4DB8FCB66}" srcOrd="14" destOrd="0" presId="urn:microsoft.com/office/officeart/2005/8/layout/list1"/>
    <dgm:cxn modelId="{94356A92-0BF8-4240-98C0-CD8A9CEB038D}" type="presParOf" srcId="{1EC4841D-FE28-42F8-AA3F-5D9CD85B22DA}" destId="{B98B1EFC-8626-4E4E-83AA-9695E8790B22}" srcOrd="15" destOrd="0" presId="urn:microsoft.com/office/officeart/2005/8/layout/list1"/>
    <dgm:cxn modelId="{481E3B6E-1F75-4EB1-88AE-FF85F8AEB5E7}" type="presParOf" srcId="{1EC4841D-FE28-42F8-AA3F-5D9CD85B22DA}" destId="{528B4E0B-8350-476D-8396-9B31375E347B}" srcOrd="16" destOrd="0" presId="urn:microsoft.com/office/officeart/2005/8/layout/list1"/>
    <dgm:cxn modelId="{7B090B7D-42B4-4198-BC7E-38A959A49A84}" type="presParOf" srcId="{528B4E0B-8350-476D-8396-9B31375E347B}" destId="{2732D106-2572-41DF-8541-065E9037FCFE}" srcOrd="0" destOrd="0" presId="urn:microsoft.com/office/officeart/2005/8/layout/list1"/>
    <dgm:cxn modelId="{7706629E-AB87-4D7F-A889-A45F9D1D1709}" type="presParOf" srcId="{528B4E0B-8350-476D-8396-9B31375E347B}" destId="{84BE7ECC-EA43-4E2D-B1DA-50F98B02AA6F}" srcOrd="1" destOrd="0" presId="urn:microsoft.com/office/officeart/2005/8/layout/list1"/>
    <dgm:cxn modelId="{9AD8FBC2-3965-4443-9298-789EE55077B5}" type="presParOf" srcId="{1EC4841D-FE28-42F8-AA3F-5D9CD85B22DA}" destId="{74D252AE-26A8-44AF-94A8-E0C4C3C9CD8A}" srcOrd="17" destOrd="0" presId="urn:microsoft.com/office/officeart/2005/8/layout/list1"/>
    <dgm:cxn modelId="{BAB95F0E-A1E3-4FD8-A87D-84DB643E523E}" type="presParOf" srcId="{1EC4841D-FE28-42F8-AA3F-5D9CD85B22DA}" destId="{D1087537-CD9C-472D-8196-7019B951318B}" srcOrd="18" destOrd="0" presId="urn:microsoft.com/office/officeart/2005/8/layout/list1"/>
    <dgm:cxn modelId="{B67F4A4C-BC59-4C8E-B75B-4957032F81BD}" type="presParOf" srcId="{1EC4841D-FE28-42F8-AA3F-5D9CD85B22DA}" destId="{DBD43110-24F0-4535-B08E-F5E6120DD9B1}" srcOrd="19" destOrd="0" presId="urn:microsoft.com/office/officeart/2005/8/layout/list1"/>
    <dgm:cxn modelId="{561CDB8F-EA80-4962-AF5E-54B6D32CD230}" type="presParOf" srcId="{1EC4841D-FE28-42F8-AA3F-5D9CD85B22DA}" destId="{62CD51F1-C584-4533-9511-E10AB1B453DB}" srcOrd="20" destOrd="0" presId="urn:microsoft.com/office/officeart/2005/8/layout/list1"/>
    <dgm:cxn modelId="{11B3002A-27C3-49FA-87E3-BC79D514E828}" type="presParOf" srcId="{62CD51F1-C584-4533-9511-E10AB1B453DB}" destId="{2FC577C0-04A5-4F1C-92A1-1DD5C15AEB26}" srcOrd="0" destOrd="0" presId="urn:microsoft.com/office/officeart/2005/8/layout/list1"/>
    <dgm:cxn modelId="{30AFFD99-2C4B-4540-A49A-95CA72B90301}" type="presParOf" srcId="{62CD51F1-C584-4533-9511-E10AB1B453DB}" destId="{79A087A7-E9F9-4194-8D30-938AB5543551}" srcOrd="1" destOrd="0" presId="urn:microsoft.com/office/officeart/2005/8/layout/list1"/>
    <dgm:cxn modelId="{BF30C05F-A430-4159-A79A-3AF483FED595}" type="presParOf" srcId="{1EC4841D-FE28-42F8-AA3F-5D9CD85B22DA}" destId="{AA8CC26B-FA02-437E-9699-080620D36406}" srcOrd="21" destOrd="0" presId="urn:microsoft.com/office/officeart/2005/8/layout/list1"/>
    <dgm:cxn modelId="{C9C7F6EA-BEFE-47E3-BA01-5FDFED68B285}" type="presParOf" srcId="{1EC4841D-FE28-42F8-AA3F-5D9CD85B22DA}" destId="{E8FBAF40-40D1-4F48-B53C-D57577454542}" srcOrd="22" destOrd="0" presId="urn:microsoft.com/office/officeart/2005/8/layout/list1"/>
    <dgm:cxn modelId="{AA355FB2-9DD8-4818-BD1E-55E8D7261089}" type="presParOf" srcId="{1EC4841D-FE28-42F8-AA3F-5D9CD85B22DA}" destId="{610D29F1-54DB-4AA0-90F0-8761492E2C23}" srcOrd="23" destOrd="0" presId="urn:microsoft.com/office/officeart/2005/8/layout/list1"/>
    <dgm:cxn modelId="{E101F054-11D8-4605-AA5F-B103F1F9107D}" type="presParOf" srcId="{1EC4841D-FE28-42F8-AA3F-5D9CD85B22DA}" destId="{5E72758F-F8AA-4577-8431-3F07B83996F8}" srcOrd="24" destOrd="0" presId="urn:microsoft.com/office/officeart/2005/8/layout/list1"/>
    <dgm:cxn modelId="{F237798E-40B0-4E0D-AB31-BD1BE21B8244}" type="presParOf" srcId="{5E72758F-F8AA-4577-8431-3F07B83996F8}" destId="{0C9A88FD-187D-4313-8195-C17B08E93018}" srcOrd="0" destOrd="0" presId="urn:microsoft.com/office/officeart/2005/8/layout/list1"/>
    <dgm:cxn modelId="{2F1D94F4-2469-4FB6-8E9F-DFD95602F7FC}" type="presParOf" srcId="{5E72758F-F8AA-4577-8431-3F07B83996F8}" destId="{1344628C-CB4D-4EFF-B2CF-D6EF29D59B7A}" srcOrd="1" destOrd="0" presId="urn:microsoft.com/office/officeart/2005/8/layout/list1"/>
    <dgm:cxn modelId="{7672D079-2200-48A0-82E8-21E33B4F6257}" type="presParOf" srcId="{1EC4841D-FE28-42F8-AA3F-5D9CD85B22DA}" destId="{EDA3A77C-7577-4F1B-A6B5-E7E661298372}" srcOrd="25" destOrd="0" presId="urn:microsoft.com/office/officeart/2005/8/layout/list1"/>
    <dgm:cxn modelId="{3330ECE8-F4F3-4E94-B962-D02E793A5A14}" type="presParOf" srcId="{1EC4841D-FE28-42F8-AA3F-5D9CD85B22DA}" destId="{D3FFE682-D981-489A-8566-C71F2F0BE25A}" srcOrd="26" destOrd="0" presId="urn:microsoft.com/office/officeart/2005/8/layout/list1"/>
    <dgm:cxn modelId="{8BE973B6-9AF5-4ABF-BE6F-B084A868B3B0}" type="presParOf" srcId="{1EC4841D-FE28-42F8-AA3F-5D9CD85B22DA}" destId="{4583ABE5-3A7C-4FB1-8727-C4626F6849DF}" srcOrd="27" destOrd="0" presId="urn:microsoft.com/office/officeart/2005/8/layout/list1"/>
    <dgm:cxn modelId="{E9ABA91B-84CD-4851-80FE-AE1F718A63DE}" type="presParOf" srcId="{1EC4841D-FE28-42F8-AA3F-5D9CD85B22DA}" destId="{A9913AFA-23E0-4F8E-97B5-381E09562776}" srcOrd="28" destOrd="0" presId="urn:microsoft.com/office/officeart/2005/8/layout/list1"/>
    <dgm:cxn modelId="{4E61C699-7336-4BF6-90F1-CBDC93521733}" type="presParOf" srcId="{A9913AFA-23E0-4F8E-97B5-381E09562776}" destId="{11D593FE-A6E1-4994-8B11-E5F9174DC850}" srcOrd="0" destOrd="0" presId="urn:microsoft.com/office/officeart/2005/8/layout/list1"/>
    <dgm:cxn modelId="{AFB5320D-8AE6-4F8A-8A4A-6269109C336B}" type="presParOf" srcId="{A9913AFA-23E0-4F8E-97B5-381E09562776}" destId="{CAA4EAF4-9E9A-4DEA-8925-835F7221B43C}" srcOrd="1" destOrd="0" presId="urn:microsoft.com/office/officeart/2005/8/layout/list1"/>
    <dgm:cxn modelId="{476D7457-E43A-496B-82F9-7E43AAFD78AA}" type="presParOf" srcId="{1EC4841D-FE28-42F8-AA3F-5D9CD85B22DA}" destId="{AA4E9449-85B5-4824-9515-9BE137DDB7F4}" srcOrd="29" destOrd="0" presId="urn:microsoft.com/office/officeart/2005/8/layout/list1"/>
    <dgm:cxn modelId="{184302E2-014A-4B43-8F59-F05999EF2A50}" type="presParOf" srcId="{1EC4841D-FE28-42F8-AA3F-5D9CD85B22DA}" destId="{332B43E9-39F9-457B-A37E-4C56A4DE9619}" srcOrd="3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4AC1C11-1D70-4D5F-94D9-C2CE35F61A6A}">
      <dsp:nvSpPr>
        <dsp:cNvPr id="0" name=""/>
        <dsp:cNvSpPr/>
      </dsp:nvSpPr>
      <dsp:spPr>
        <a:xfrm>
          <a:off x="0" y="743167"/>
          <a:ext cx="8075240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3FB423-123B-4511-9D34-831C0365908A}">
      <dsp:nvSpPr>
        <dsp:cNvPr id="0" name=""/>
        <dsp:cNvSpPr/>
      </dsp:nvSpPr>
      <dsp:spPr>
        <a:xfrm>
          <a:off x="200835" y="198872"/>
          <a:ext cx="7699572" cy="706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657" tIns="0" rIns="213657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Идея дистанционного курса, обоснование его необходимости </a:t>
          </a:r>
          <a:br>
            <a:rPr lang="ru-RU" sz="1800" kern="1200" dirty="0" smtClean="0"/>
          </a:br>
          <a:r>
            <a:rPr lang="ru-RU" sz="1800" kern="1200" dirty="0" smtClean="0"/>
            <a:t>в процессе обучения в данном вузе, анализ </a:t>
          </a:r>
          <a:r>
            <a:rPr lang="ru-RU" sz="1800" kern="1200" dirty="0" err="1" smtClean="0"/>
            <a:t>востребованности</a:t>
          </a:r>
          <a:r>
            <a:rPr lang="ru-RU" sz="1800" kern="1200" dirty="0" smtClean="0"/>
            <a:t> </a:t>
          </a:r>
          <a:br>
            <a:rPr lang="ru-RU" sz="1800" kern="1200" dirty="0" smtClean="0"/>
          </a:br>
          <a:r>
            <a:rPr lang="ru-RU" sz="1800" kern="1200" dirty="0" smtClean="0"/>
            <a:t>на рынке</a:t>
          </a:r>
          <a:endParaRPr lang="ru-RU" sz="1800" kern="1200" dirty="0"/>
        </a:p>
      </dsp:txBody>
      <dsp:txXfrm>
        <a:off x="200835" y="198872"/>
        <a:ext cx="7699572" cy="706655"/>
      </dsp:txXfrm>
    </dsp:sp>
    <dsp:sp modelId="{3A4C0349-E85F-42CB-AC91-A420FFA79449}">
      <dsp:nvSpPr>
        <dsp:cNvPr id="0" name=""/>
        <dsp:cNvSpPr/>
      </dsp:nvSpPr>
      <dsp:spPr>
        <a:xfrm>
          <a:off x="0" y="1312075"/>
          <a:ext cx="8075240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E2B4D3-DC67-44C8-AC1B-484561CABD03}">
      <dsp:nvSpPr>
        <dsp:cNvPr id="0" name=""/>
        <dsp:cNvSpPr/>
      </dsp:nvSpPr>
      <dsp:spPr>
        <a:xfrm>
          <a:off x="200835" y="1079767"/>
          <a:ext cx="7699572" cy="39466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657" tIns="0" rIns="213657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Принятие решения о разработке</a:t>
          </a:r>
          <a:endParaRPr lang="ru-RU" sz="1800" kern="1200" dirty="0"/>
        </a:p>
      </dsp:txBody>
      <dsp:txXfrm>
        <a:off x="200835" y="1079767"/>
        <a:ext cx="7699572" cy="394667"/>
      </dsp:txXfrm>
    </dsp:sp>
    <dsp:sp modelId="{DADD3E7A-C6D6-425B-A798-2CBDBCB17889}">
      <dsp:nvSpPr>
        <dsp:cNvPr id="0" name=""/>
        <dsp:cNvSpPr/>
      </dsp:nvSpPr>
      <dsp:spPr>
        <a:xfrm>
          <a:off x="0" y="1880983"/>
          <a:ext cx="8075240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AC079A-D8F9-4AB5-9020-057A14DA1AD4}">
      <dsp:nvSpPr>
        <dsp:cNvPr id="0" name=""/>
        <dsp:cNvSpPr/>
      </dsp:nvSpPr>
      <dsp:spPr>
        <a:xfrm>
          <a:off x="200835" y="1648675"/>
          <a:ext cx="7699572" cy="39466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657" tIns="0" rIns="213657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Подготовка программы ДК</a:t>
          </a:r>
          <a:endParaRPr lang="ru-RU" sz="1800" kern="1200" dirty="0"/>
        </a:p>
      </dsp:txBody>
      <dsp:txXfrm>
        <a:off x="200835" y="1648675"/>
        <a:ext cx="7699572" cy="394667"/>
      </dsp:txXfrm>
    </dsp:sp>
    <dsp:sp modelId="{41899C35-DC44-405E-9C20-6FD4DB8FCB66}">
      <dsp:nvSpPr>
        <dsp:cNvPr id="0" name=""/>
        <dsp:cNvSpPr/>
      </dsp:nvSpPr>
      <dsp:spPr>
        <a:xfrm>
          <a:off x="0" y="2785356"/>
          <a:ext cx="8075240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239D57-F7D0-44A0-93B3-834E4578119C}">
      <dsp:nvSpPr>
        <dsp:cNvPr id="0" name=""/>
        <dsp:cNvSpPr/>
      </dsp:nvSpPr>
      <dsp:spPr>
        <a:xfrm>
          <a:off x="200835" y="2217583"/>
          <a:ext cx="7699572" cy="7301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657" tIns="0" rIns="213657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Анализ программы ДК (соответствие содержания поставленным целям и задачам),  при необходимости ее доработка</a:t>
          </a:r>
          <a:endParaRPr lang="ru-RU" sz="1800" kern="1200" dirty="0"/>
        </a:p>
      </dsp:txBody>
      <dsp:txXfrm>
        <a:off x="200835" y="2217583"/>
        <a:ext cx="7699572" cy="730132"/>
      </dsp:txXfrm>
    </dsp:sp>
    <dsp:sp modelId="{D1087537-CD9C-472D-8196-7019B951318B}">
      <dsp:nvSpPr>
        <dsp:cNvPr id="0" name=""/>
        <dsp:cNvSpPr/>
      </dsp:nvSpPr>
      <dsp:spPr>
        <a:xfrm>
          <a:off x="0" y="3354264"/>
          <a:ext cx="8075240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BE7ECC-EA43-4E2D-B1DA-50F98B02AA6F}">
      <dsp:nvSpPr>
        <dsp:cNvPr id="0" name=""/>
        <dsp:cNvSpPr/>
      </dsp:nvSpPr>
      <dsp:spPr>
        <a:xfrm>
          <a:off x="200835" y="3121956"/>
          <a:ext cx="7699572" cy="39466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657" tIns="0" rIns="213657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Принятие программы </a:t>
          </a:r>
          <a:endParaRPr lang="ru-RU" sz="1800" kern="1200" dirty="0"/>
        </a:p>
      </dsp:txBody>
      <dsp:txXfrm>
        <a:off x="200835" y="3121956"/>
        <a:ext cx="7699572" cy="394667"/>
      </dsp:txXfrm>
    </dsp:sp>
    <dsp:sp modelId="{E8FBAF40-40D1-4F48-B53C-D57577454542}">
      <dsp:nvSpPr>
        <dsp:cNvPr id="0" name=""/>
        <dsp:cNvSpPr/>
      </dsp:nvSpPr>
      <dsp:spPr>
        <a:xfrm>
          <a:off x="0" y="4022491"/>
          <a:ext cx="8075240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A087A7-E9F9-4194-8D30-938AB5543551}">
      <dsp:nvSpPr>
        <dsp:cNvPr id="0" name=""/>
        <dsp:cNvSpPr/>
      </dsp:nvSpPr>
      <dsp:spPr>
        <a:xfrm>
          <a:off x="159849" y="3678132"/>
          <a:ext cx="7698448" cy="4939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657" tIns="0" rIns="213657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Создание курса в оболочке ДО в соответствии с программой</a:t>
          </a:r>
          <a:endParaRPr lang="ru-RU" sz="1800" kern="1200" dirty="0"/>
        </a:p>
      </dsp:txBody>
      <dsp:txXfrm>
        <a:off x="159849" y="3678132"/>
        <a:ext cx="7698448" cy="493986"/>
      </dsp:txXfrm>
    </dsp:sp>
    <dsp:sp modelId="{D3FFE682-D981-489A-8566-C71F2F0BE25A}">
      <dsp:nvSpPr>
        <dsp:cNvPr id="0" name=""/>
        <dsp:cNvSpPr/>
      </dsp:nvSpPr>
      <dsp:spPr>
        <a:xfrm>
          <a:off x="0" y="4715659"/>
          <a:ext cx="8075240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44628C-CB4D-4EFF-B2CF-D6EF29D59B7A}">
      <dsp:nvSpPr>
        <dsp:cNvPr id="0" name=""/>
        <dsp:cNvSpPr/>
      </dsp:nvSpPr>
      <dsp:spPr>
        <a:xfrm>
          <a:off x="200835" y="4359091"/>
          <a:ext cx="7699572" cy="5189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657" tIns="0" rIns="213657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Сертификация , при необходимости доработка курса</a:t>
          </a:r>
        </a:p>
      </dsp:txBody>
      <dsp:txXfrm>
        <a:off x="200835" y="4359091"/>
        <a:ext cx="7699572" cy="518928"/>
      </dsp:txXfrm>
    </dsp:sp>
    <dsp:sp modelId="{332B43E9-39F9-457B-A37E-4C56A4DE9619}">
      <dsp:nvSpPr>
        <dsp:cNvPr id="0" name=""/>
        <dsp:cNvSpPr/>
      </dsp:nvSpPr>
      <dsp:spPr>
        <a:xfrm>
          <a:off x="0" y="5284567"/>
          <a:ext cx="8075240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A4EAF4-9E9A-4DEA-8925-835F7221B43C}">
      <dsp:nvSpPr>
        <dsp:cNvPr id="0" name=""/>
        <dsp:cNvSpPr/>
      </dsp:nvSpPr>
      <dsp:spPr>
        <a:xfrm>
          <a:off x="200835" y="5052259"/>
          <a:ext cx="7699572" cy="39466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657" tIns="0" rIns="213657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Запуск нового курса в эксплуатацию</a:t>
          </a:r>
          <a:endParaRPr lang="ru-RU" sz="1800" kern="1200" dirty="0" smtClean="0"/>
        </a:p>
      </dsp:txBody>
      <dsp:txXfrm>
        <a:off x="200835" y="5052259"/>
        <a:ext cx="7699572" cy="3946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C86806-3D6F-436E-88EB-87466C219B49}" type="datetimeFigureOut">
              <a:rPr lang="ru-RU" smtClean="0"/>
              <a:t>05.06.2011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DB3CDC-BB95-4AD3-B5CA-B0BB50CF9E9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1852D4-FA40-4C03-A329-6C4886F8EDA6}" type="slidenum">
              <a:rPr lang="ru-RU" smtClean="0"/>
              <a:pPr/>
              <a:t>5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Скругленный прямоугольник 4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F6B3E-44A6-4198-81B2-60975DC088E5}" type="datetimeFigureOut">
              <a:rPr lang="ru-RU"/>
              <a:pPr>
                <a:defRPr/>
              </a:pPr>
              <a:t>05.06.2011</a:t>
            </a:fld>
            <a:endParaRPr lang="ru-RU"/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57BB6FD-BB5C-4590-95F3-6CA03062CF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>
            <a:lvl1pPr>
              <a:defRPr sz="220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C28427-7AD8-4BA3-B3DF-7701584F8595}" type="datetimeFigureOut">
              <a:rPr lang="ru-RU"/>
              <a:pPr>
                <a:defRPr/>
              </a:pPr>
              <a:t>05.06.2011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92EC8-4934-4806-8A43-42DD336B32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Скругленный прямоугольник 4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D713D-61C6-4EAC-865B-7752168C7FB8}" type="datetimeFigureOut">
              <a:rPr lang="ru-RU"/>
              <a:pPr>
                <a:defRPr/>
              </a:pPr>
              <a:t>05.06.2011</a:t>
            </a:fld>
            <a:endParaRPr lang="ru-RU"/>
          </a:p>
        </p:txBody>
      </p:sp>
      <p:sp>
        <p:nvSpPr>
          <p:cNvPr id="10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2D7BE-23F8-41EE-A7DC-0DD456A53E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C7F09-01C4-4F96-8043-1B258A0CC2FA}" type="datetimeFigureOut">
              <a:rPr lang="ru-RU"/>
              <a:pPr>
                <a:defRPr/>
              </a:pPr>
              <a:t>05.06.2011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4C363-A009-4CC0-81C0-3ED31452F9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EC8AB-224E-48AE-923A-2DD45BD96DED}" type="datetimeFigureOut">
              <a:rPr lang="ru-RU"/>
              <a:pPr>
                <a:defRPr/>
              </a:pPr>
              <a:t>05.06.2011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9AF022-79E6-4A18-BF06-AC84275CB4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4F5FA-F37E-4B27-BF38-FB768D30137D}" type="datetimeFigureOut">
              <a:rPr lang="ru-RU"/>
              <a:pPr>
                <a:defRPr/>
              </a:pPr>
              <a:t>05.06.2011</a:t>
            </a:fld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4E3CD-0E30-4921-816D-DD7B2E0649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9F241-AF3D-4C3D-A494-EBA052A3DBEC}" type="datetimeFigureOut">
              <a:rPr lang="ru-RU"/>
              <a:pPr>
                <a:defRPr/>
              </a:pPr>
              <a:t>05.06.2011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AA1A6A-78BB-4062-BC99-247EB208C8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6" name="Скругленный прямоугольник 5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14EBC-C1D1-4AD5-B087-8DE109D19E53}" type="datetimeFigureOut">
              <a:rPr lang="ru-RU"/>
              <a:pPr>
                <a:defRPr/>
              </a:pPr>
              <a:t>05.06.2011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0EBD1-D834-42DC-8EC1-2017886E17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C2BF3-6FE0-4A9E-B959-164BD342F03B}" type="datetimeFigureOut">
              <a:rPr lang="ru-RU"/>
              <a:pPr>
                <a:defRPr/>
              </a:pPr>
              <a:t>05.06.2011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17F43D-3D9B-487A-A1E6-D8359E3C89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ED7E56-05B1-4682-BD42-C0A0737FAEF9}" type="datetimeFigureOut">
              <a:rPr lang="ru-RU"/>
              <a:pPr>
                <a:defRPr/>
              </a:pPr>
              <a:t>05.06.2011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15FD1A-46C7-46E6-9D1B-85F2D1029F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D73B2-2ED4-4E53-9B1E-67D1F2B4D30B}" type="datetimeFigureOut">
              <a:rPr lang="ru-RU"/>
              <a:pPr>
                <a:defRPr/>
              </a:pPr>
              <a:t>05.06.2011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DC67EC-224C-4F22-9DED-1B8EA1A5F4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8" name="Заголовок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F78DD621-608C-4EA5-AE2C-2E0FD775BDEF}" type="datetimeFigureOut">
              <a:rPr lang="ru-RU"/>
              <a:pPr>
                <a:defRPr/>
              </a:pPr>
              <a:t>05.06.2011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C2029DAD-ED76-4B59-BABF-E7E1994492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  <p:sldLayoutId id="2147483826" r:id="rId2"/>
    <p:sldLayoutId id="2147483834" r:id="rId3"/>
    <p:sldLayoutId id="2147483827" r:id="rId4"/>
    <p:sldLayoutId id="2147483828" r:id="rId5"/>
    <p:sldLayoutId id="2147483829" r:id="rId6"/>
    <p:sldLayoutId id="2147483830" r:id="rId7"/>
    <p:sldLayoutId id="2147483835" r:id="rId8"/>
    <p:sldLayoutId id="2147483836" r:id="rId9"/>
    <p:sldLayoutId id="2147483831" r:id="rId10"/>
    <p:sldLayoutId id="2147483832" r:id="rId11"/>
  </p:sldLayoutIdLst>
  <p:transition spd="med">
    <p:wipe dir="r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ctrTitle"/>
          </p:nvPr>
        </p:nvSpPr>
        <p:spPr>
          <a:xfrm>
            <a:off x="285750" y="1629347"/>
            <a:ext cx="8686800" cy="1223589"/>
          </a:xfrm>
        </p:spPr>
        <p:txBody>
          <a:bodyPr/>
          <a:lstStyle/>
          <a:p>
            <a:r>
              <a:rPr lang="ru-RU" sz="3200" dirty="0" smtClean="0"/>
              <a:t>Разработка учебной программы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и </a:t>
            </a:r>
            <a:r>
              <a:rPr lang="ru-RU" sz="3200" dirty="0" smtClean="0"/>
              <a:t>структуры дистанционного курса.</a:t>
            </a:r>
            <a:br>
              <a:rPr lang="ru-RU" sz="3200" dirty="0" smtClean="0"/>
            </a:br>
            <a:r>
              <a:rPr lang="ru-RU" sz="3200" dirty="0" smtClean="0"/>
              <a:t>Структура модулей </a:t>
            </a:r>
            <a:r>
              <a:rPr lang="ru-RU" sz="3200" dirty="0" smtClean="0"/>
              <a:t>курса</a:t>
            </a:r>
            <a:endParaRPr lang="ru-RU" sz="3200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071802" y="3929066"/>
            <a:ext cx="2952750" cy="17907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Два подхода к созданию дистанционного курса (ДК)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33528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ru-RU" b="1" i="1" dirty="0" smtClean="0"/>
              <a:t>Авторские курсы </a:t>
            </a:r>
            <a:r>
              <a:rPr lang="ru-RU" dirty="0" smtClean="0"/>
              <a:t>ориентированы на авторские материалы и авторский стиль преподавания, почти самостоятельную реализацию их преподавателем в системе ДО. Авторские курсы, как правило, ведутся их создателями. </a:t>
            </a:r>
          </a:p>
          <a:p>
            <a:pPr marL="457200" indent="-457200">
              <a:buFont typeface="+mj-lt"/>
              <a:buAutoNum type="arabicPeriod"/>
            </a:pPr>
            <a:r>
              <a:rPr lang="ru-RU" b="1" i="1" dirty="0" smtClean="0"/>
              <a:t>Курсы, создаваемые группой разработчиков</a:t>
            </a:r>
            <a:r>
              <a:rPr lang="ru-RU" dirty="0" smtClean="0"/>
              <a:t> </a:t>
            </a:r>
            <a:r>
              <a:rPr lang="ru-RU" dirty="0" smtClean="0"/>
              <a:t>Программу и учебные активности в таких курсах разрабатывает, как правило, опытный(-</a:t>
            </a:r>
            <a:r>
              <a:rPr lang="ru-RU" dirty="0" err="1" smtClean="0"/>
              <a:t>ые</a:t>
            </a:r>
            <a:r>
              <a:rPr lang="ru-RU" dirty="0" smtClean="0"/>
              <a:t>) в своем предмете преподаватель (-и), в качестве базовых материалов используются готовые учебники, подбор дополнительных материалов, сопровождающих иллюстраций и пр. осуществляется другими специалистами. Вести такие курсы могут любые преподаватели соответствующего профиля.</a:t>
            </a:r>
            <a:endParaRPr lang="ru-RU" dirty="0"/>
          </a:p>
        </p:txBody>
      </p:sp>
    </p:spTree>
  </p:cSld>
  <p:clrMapOvr>
    <a:masterClrMapping/>
  </p:clrMapOvr>
  <p:transition spd="med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634082"/>
          </a:xfrm>
        </p:spPr>
        <p:txBody>
          <a:bodyPr/>
          <a:lstStyle/>
          <a:p>
            <a:r>
              <a:rPr lang="ru-RU" dirty="0" smtClean="0"/>
              <a:t>Разработка нового ДК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611560" y="764704"/>
          <a:ext cx="8075240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Обычный процесс обучения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899592" y="1772816"/>
            <a:ext cx="7772400" cy="4213448"/>
          </a:xfrm>
        </p:spPr>
        <p:txBody>
          <a:bodyPr/>
          <a:lstStyle/>
          <a:p>
            <a:r>
              <a:rPr lang="ru-RU" sz="1800" dirty="0" smtClean="0"/>
              <a:t>Определение ожидаемых </a:t>
            </a:r>
            <a:r>
              <a:rPr lang="ru-RU" sz="1800" dirty="0" smtClean="0"/>
              <a:t>результатов обучения</a:t>
            </a:r>
            <a:r>
              <a:rPr lang="ru-RU" sz="1800" dirty="0" smtClean="0"/>
              <a:t>.</a:t>
            </a:r>
          </a:p>
          <a:p>
            <a:r>
              <a:rPr lang="ru-RU" sz="1800" dirty="0" smtClean="0"/>
              <a:t>Постановка</a:t>
            </a:r>
            <a:r>
              <a:rPr lang="ru-RU" sz="1800" dirty="0" smtClean="0"/>
              <a:t> целей</a:t>
            </a:r>
            <a:r>
              <a:rPr lang="ru-RU" sz="1800" dirty="0" smtClean="0"/>
              <a:t> изучения, </a:t>
            </a:r>
            <a:r>
              <a:rPr lang="ru-RU" sz="1800" dirty="0" smtClean="0"/>
              <a:t>которые являются более абстрактными, но связаны с результатами обучения</a:t>
            </a:r>
            <a:r>
              <a:rPr lang="ru-RU" sz="1800" dirty="0" smtClean="0"/>
              <a:t>.</a:t>
            </a:r>
          </a:p>
          <a:p>
            <a:r>
              <a:rPr lang="ru-RU" sz="1800" dirty="0" smtClean="0"/>
              <a:t>Определение основных знаний, навыков </a:t>
            </a:r>
            <a:r>
              <a:rPr lang="ru-RU" sz="1800" dirty="0" smtClean="0"/>
              <a:t>и </a:t>
            </a:r>
            <a:r>
              <a:rPr lang="ru-RU" sz="1800" dirty="0" smtClean="0"/>
              <a:t>содержания.</a:t>
            </a:r>
          </a:p>
          <a:p>
            <a:r>
              <a:rPr lang="ru-RU" sz="1800" dirty="0" smtClean="0"/>
              <a:t>Определение на </a:t>
            </a:r>
            <a:r>
              <a:rPr lang="ru-RU" sz="1800" dirty="0" smtClean="0"/>
              <a:t>основе содержания учебных материалов, которые могут быть полезны, чтобы помочь процессу обучения. </a:t>
            </a:r>
            <a:endParaRPr lang="ru-RU" sz="1800" dirty="0" smtClean="0"/>
          </a:p>
          <a:p>
            <a:r>
              <a:rPr lang="ru-RU" sz="1800" dirty="0" smtClean="0"/>
              <a:t>Определение стратегии проверки знаний, </a:t>
            </a:r>
            <a:r>
              <a:rPr lang="ru-RU" sz="1800" dirty="0" smtClean="0"/>
              <a:t>которые </a:t>
            </a:r>
            <a:r>
              <a:rPr lang="ru-RU" sz="1800" dirty="0" smtClean="0"/>
              <a:t>должны продемонстрировать </a:t>
            </a:r>
            <a:r>
              <a:rPr lang="ru-RU" sz="1800" dirty="0" smtClean="0"/>
              <a:t>студенты </a:t>
            </a:r>
            <a:r>
              <a:rPr lang="ru-RU" sz="1800" dirty="0" smtClean="0"/>
              <a:t>в результате обучения.</a:t>
            </a:r>
          </a:p>
          <a:p>
            <a:r>
              <a:rPr lang="ru-RU" sz="1800" dirty="0" smtClean="0"/>
              <a:t>Планирование </a:t>
            </a:r>
            <a:r>
              <a:rPr lang="ru-RU" sz="1800" dirty="0" smtClean="0"/>
              <a:t>учебного процесса, </a:t>
            </a:r>
            <a:r>
              <a:rPr lang="ru-RU" sz="1800" dirty="0" smtClean="0"/>
              <a:t>который позволит  достичь ожидаемых результатов в соответствии с определенным содержанием.</a:t>
            </a:r>
          </a:p>
          <a:p>
            <a:r>
              <a:rPr lang="ru-RU" sz="1800" dirty="0" smtClean="0"/>
              <a:t>Определение процесса </a:t>
            </a:r>
            <a:r>
              <a:rPr lang="ru-RU" sz="1800" dirty="0" smtClean="0"/>
              <a:t>обучения как </a:t>
            </a:r>
            <a:r>
              <a:rPr lang="ru-RU" sz="1800" dirty="0" smtClean="0"/>
              <a:t>конкретных учебных мероприятий </a:t>
            </a:r>
            <a:r>
              <a:rPr lang="ru-RU" sz="1800" dirty="0" smtClean="0"/>
              <a:t>с учетом </a:t>
            </a:r>
            <a:r>
              <a:rPr lang="ru-RU" sz="1800" dirty="0" smtClean="0"/>
              <a:t>содержания </a:t>
            </a:r>
            <a:r>
              <a:rPr lang="ru-RU" sz="1800" dirty="0" smtClean="0"/>
              <a:t>обучения.</a:t>
            </a:r>
            <a:endParaRPr lang="ru-RU" sz="1800" dirty="0"/>
          </a:p>
        </p:txBody>
      </p:sp>
    </p:spTree>
  </p:cSld>
  <p:clrMapOvr>
    <a:masterClrMapping/>
  </p:clrMapOvr>
  <p:transition spd="med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Программа ДК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3205336"/>
          </a:xfrm>
        </p:spPr>
        <p:txBody>
          <a:bodyPr/>
          <a:lstStyle/>
          <a:p>
            <a:r>
              <a:rPr lang="ru-RU" dirty="0" smtClean="0"/>
              <a:t>Программа дистанционного учебного курса представляет собой подробное руководство,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детально </a:t>
            </a:r>
            <a:r>
              <a:rPr lang="ru-RU" dirty="0" smtClean="0"/>
              <a:t>описывающее особенности, характер и последовательность работы студентов в ходе изучения курса. </a:t>
            </a:r>
            <a:endParaRPr lang="ru-RU" dirty="0" smtClean="0"/>
          </a:p>
          <a:p>
            <a:r>
              <a:rPr lang="ru-RU" dirty="0" smtClean="0"/>
              <a:t>Программа </a:t>
            </a:r>
            <a:r>
              <a:rPr lang="ru-RU" dirty="0" smtClean="0"/>
              <a:t>должна рассматриваться как исходное учебно-методическое пособие по курсу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920880" cy="706090"/>
          </a:xfrm>
        </p:spPr>
        <p:txBody>
          <a:bodyPr/>
          <a:lstStyle/>
          <a:p>
            <a:r>
              <a:rPr lang="ru-RU" sz="3200" b="1" dirty="0" smtClean="0"/>
              <a:t>Цели программы дистанционного курса:</a:t>
            </a:r>
            <a:endParaRPr lang="ru-RU" sz="32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ru-RU" dirty="0" smtClean="0"/>
              <a:t>помочь </a:t>
            </a:r>
            <a:r>
              <a:rPr lang="ru-RU" dirty="0" smtClean="0"/>
              <a:t>преподавателю  спланировать и организовать  курс </a:t>
            </a:r>
          </a:p>
          <a:p>
            <a:pPr lvl="0"/>
            <a:r>
              <a:rPr lang="ru-RU" dirty="0" smtClean="0"/>
              <a:t>сообщить </a:t>
            </a:r>
            <a:r>
              <a:rPr lang="ru-RU" dirty="0" smtClean="0"/>
              <a:t>студентам, чего ожидать в рамках курса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и </a:t>
            </a:r>
            <a:r>
              <a:rPr lang="ru-RU" dirty="0" smtClean="0"/>
              <a:t>что  ожидается от них в отношении прогресса 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и </a:t>
            </a:r>
            <a:r>
              <a:rPr lang="ru-RU" dirty="0" smtClean="0"/>
              <a:t>последовательности  учебных активностей,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процедур </a:t>
            </a:r>
            <a:r>
              <a:rPr lang="ru-RU" dirty="0" smtClean="0"/>
              <a:t>и правил.</a:t>
            </a:r>
          </a:p>
          <a:p>
            <a:pPr lvl="0"/>
            <a:r>
              <a:rPr lang="ru-RU" dirty="0" smtClean="0"/>
              <a:t>помочь </a:t>
            </a:r>
            <a:r>
              <a:rPr lang="ru-RU" dirty="0" smtClean="0"/>
              <a:t>студентам в подготовке и текущей ориентировке по курсу,  планировании времени и порядка работы</a:t>
            </a:r>
          </a:p>
          <a:p>
            <a:pPr lvl="0"/>
            <a:r>
              <a:rPr lang="ru-RU" dirty="0" smtClean="0"/>
              <a:t>направить </a:t>
            </a:r>
            <a:r>
              <a:rPr lang="ru-RU" dirty="0" smtClean="0"/>
              <a:t>студентов в реализации учебных активностей и </a:t>
            </a:r>
            <a:r>
              <a:rPr lang="ru-RU" dirty="0" smtClean="0"/>
              <a:t>требований </a:t>
            </a:r>
            <a:r>
              <a:rPr lang="ru-RU" dirty="0" smtClean="0"/>
              <a:t>к успешному завершению курса 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634082"/>
          </a:xfrm>
        </p:spPr>
        <p:txBody>
          <a:bodyPr/>
          <a:lstStyle/>
          <a:p>
            <a:r>
              <a:rPr lang="ru-RU" dirty="0" smtClean="0"/>
              <a:t>Структура программы ДК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827584" y="1196752"/>
            <a:ext cx="7978080" cy="4968552"/>
          </a:xfrm>
        </p:spPr>
        <p:txBody>
          <a:bodyPr/>
          <a:lstStyle/>
          <a:p>
            <a:pPr lvl="0"/>
            <a:r>
              <a:rPr lang="ru-RU" sz="1800" dirty="0" smtClean="0"/>
              <a:t>Название </a:t>
            </a:r>
            <a:r>
              <a:rPr lang="ru-RU" sz="1800" dirty="0" smtClean="0"/>
              <a:t>курса, его продолжительность</a:t>
            </a:r>
          </a:p>
          <a:p>
            <a:pPr lvl="0"/>
            <a:r>
              <a:rPr lang="ru-RU" sz="1800" dirty="0" smtClean="0"/>
              <a:t>Сведения о преподавателях</a:t>
            </a:r>
            <a:endParaRPr lang="ru-RU" sz="1800" dirty="0" smtClean="0"/>
          </a:p>
          <a:p>
            <a:pPr lvl="0"/>
            <a:r>
              <a:rPr lang="ru-RU" sz="1800" dirty="0" smtClean="0">
                <a:hlinkClick r:id="rId2" action="ppaction://hlinksldjump"/>
              </a:rPr>
              <a:t>Пояснительная записка к </a:t>
            </a:r>
            <a:r>
              <a:rPr lang="ru-RU" sz="1800" dirty="0" smtClean="0">
                <a:hlinkClick r:id="rId2" action="ppaction://hlinksldjump"/>
              </a:rPr>
              <a:t>курсу</a:t>
            </a:r>
            <a:endParaRPr lang="ru-RU" sz="1800" dirty="0" smtClean="0"/>
          </a:p>
          <a:p>
            <a:pPr lvl="0"/>
            <a:r>
              <a:rPr lang="ru-RU" sz="1800" dirty="0" smtClean="0"/>
              <a:t>Литература </a:t>
            </a:r>
            <a:r>
              <a:rPr lang="ru-RU" sz="1800" dirty="0" smtClean="0"/>
              <a:t>(базовая, учебная, дополнительная) и </a:t>
            </a:r>
            <a:r>
              <a:rPr lang="ru-RU" sz="1800" dirty="0" err="1" smtClean="0"/>
              <a:t>веб-ресурсы</a:t>
            </a:r>
            <a:endParaRPr lang="ru-RU" sz="1800" dirty="0" smtClean="0"/>
          </a:p>
          <a:p>
            <a:pPr lvl="0"/>
            <a:r>
              <a:rPr lang="ru-RU" sz="1800" dirty="0" err="1" smtClean="0"/>
              <a:t>Помодульное</a:t>
            </a:r>
            <a:r>
              <a:rPr lang="ru-RU" sz="1800" dirty="0" smtClean="0"/>
              <a:t> тематическое планирование </a:t>
            </a:r>
          </a:p>
          <a:p>
            <a:pPr lvl="0"/>
            <a:r>
              <a:rPr lang="ru-RU" sz="1800" dirty="0" smtClean="0"/>
              <a:t>Порядок работы в курсе, в том числе</a:t>
            </a:r>
          </a:p>
          <a:p>
            <a:pPr lvl="1"/>
            <a:r>
              <a:rPr lang="ru-RU" sz="1800" dirty="0" smtClean="0">
                <a:latin typeface="Arial" pitchFamily="34" charset="0"/>
                <a:cs typeface="Arial" pitchFamily="34" charset="0"/>
              </a:rPr>
              <a:t>Методы формирования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итоговой оценки результатов и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качества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учебной деятельности студентов (веса контрольных мероприятий, экзамена, штрафы за несвоевременно сданные работы и пр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.).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lvl="1"/>
            <a:r>
              <a:rPr lang="ru-RU" sz="1800" dirty="0" smtClean="0">
                <a:latin typeface="Arial" pitchFamily="34" charset="0"/>
                <a:cs typeface="Arial" pitchFamily="34" charset="0"/>
              </a:rPr>
              <a:t>Указание дней ликвидации задолженностей. </a:t>
            </a:r>
            <a:endParaRPr lang="ru-RU" sz="1800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ru-RU" sz="1800" dirty="0" smtClean="0">
                <a:latin typeface="Arial" pitchFamily="34" charset="0"/>
                <a:cs typeface="Arial" pitchFamily="34" charset="0"/>
              </a:rPr>
              <a:t>Формы и порядок онлайнового общения преподавателя со студентами (форумы, чаты).</a:t>
            </a:r>
          </a:p>
          <a:p>
            <a:pPr lvl="0"/>
            <a:r>
              <a:rPr lang="ru-RU" sz="1800" dirty="0" smtClean="0"/>
              <a:t>Обзор курса с определением  целей, задач и содержания каждого модуля , описанием проверочных и контрольных мероприятий </a:t>
            </a:r>
            <a:r>
              <a:rPr lang="ru-RU" sz="1800" dirty="0" smtClean="0"/>
              <a:t>с указанием </a:t>
            </a:r>
            <a:r>
              <a:rPr lang="ru-RU" sz="1800" dirty="0" smtClean="0"/>
              <a:t>сроков завершения, требований и критериев оценивания.</a:t>
            </a:r>
          </a:p>
          <a:p>
            <a:endParaRPr lang="ru-RU" sz="1800" dirty="0"/>
          </a:p>
        </p:txBody>
      </p:sp>
    </p:spTree>
  </p:cSld>
  <p:clrMapOvr>
    <a:masterClrMapping/>
  </p:clrMapOvr>
  <p:transition spd="med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dirty="0" smtClean="0"/>
              <a:t>Пояснительная записка к курсу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/>
            <a:r>
              <a:rPr lang="ru-RU" sz="1800" dirty="0" smtClean="0">
                <a:latin typeface="Arial" pitchFamily="34" charset="0"/>
                <a:cs typeface="Arial" pitchFamily="34" charset="0"/>
              </a:rPr>
              <a:t>общая характеристика актуальности и содержания курса;</a:t>
            </a:r>
          </a:p>
          <a:p>
            <a:pPr lvl="1"/>
            <a:r>
              <a:rPr lang="ru-RU" sz="1800" dirty="0" smtClean="0">
                <a:latin typeface="Arial" pitchFamily="34" charset="0"/>
                <a:cs typeface="Arial" pitchFamily="34" charset="0"/>
              </a:rPr>
              <a:t>характер курса (базовый, продвинутый, экспериментальный, специальный и т. д.);</a:t>
            </a:r>
          </a:p>
          <a:p>
            <a:pPr lvl="1"/>
            <a:r>
              <a:rPr lang="ru-RU" sz="1800" dirty="0" smtClean="0">
                <a:latin typeface="Arial" pitchFamily="34" charset="0"/>
                <a:cs typeface="Arial" pitchFamily="34" charset="0"/>
              </a:rPr>
              <a:t>место курса в программе общей и/или специальной подготовки студентов и его связь с другими курсами (перечисляется с какими);</a:t>
            </a:r>
          </a:p>
          <a:p>
            <a:pPr lvl="1"/>
            <a:r>
              <a:rPr lang="ru-RU" sz="1800" dirty="0" smtClean="0">
                <a:latin typeface="Arial" pitchFamily="34" charset="0"/>
                <a:cs typeface="Arial" pitchFamily="34" charset="0"/>
              </a:rPr>
              <a:t>социальное и практическое значение курса;</a:t>
            </a:r>
          </a:p>
          <a:p>
            <a:pPr lvl="1"/>
            <a:r>
              <a:rPr lang="ru-RU" sz="1800" dirty="0" smtClean="0">
                <a:latin typeface="Arial" pitchFamily="34" charset="0"/>
                <a:cs typeface="Arial" pitchFamily="34" charset="0"/>
              </a:rPr>
              <a:t>знания и навыки, которыми должны уже обладать студенты для успешного участия и освоения курса;</a:t>
            </a:r>
          </a:p>
          <a:p>
            <a:pPr lvl="1"/>
            <a:r>
              <a:rPr lang="ru-RU" sz="1800" dirty="0" smtClean="0">
                <a:latin typeface="Arial" pitchFamily="34" charset="0"/>
                <a:cs typeface="Arial" pitchFamily="34" charset="0"/>
              </a:rPr>
              <a:t>цели курса;</a:t>
            </a:r>
          </a:p>
          <a:p>
            <a:pPr lvl="1"/>
            <a:r>
              <a:rPr lang="ru-RU" sz="1800" dirty="0" smtClean="0">
                <a:latin typeface="Arial" pitchFamily="34" charset="0"/>
                <a:cs typeface="Arial" pitchFamily="34" charset="0"/>
              </a:rPr>
              <a:t>задачи курса;</a:t>
            </a:r>
          </a:p>
          <a:p>
            <a:pPr lvl="1"/>
            <a:r>
              <a:rPr lang="ru-RU" sz="1800" dirty="0" smtClean="0">
                <a:latin typeface="Arial" pitchFamily="34" charset="0"/>
                <a:cs typeface="Arial" pitchFamily="34" charset="0"/>
              </a:rPr>
              <a:t>о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жидаемые результаты обучения;</a:t>
            </a:r>
            <a:endParaRPr lang="ru-RU" sz="1800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ru-RU" sz="1800" dirty="0" smtClean="0">
                <a:latin typeface="Arial" pitchFamily="34" charset="0"/>
                <a:cs typeface="Arial" pitchFamily="34" charset="0"/>
              </a:rPr>
              <a:t>необходимое для участия в курсе техническое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и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программное обеспечение, если такое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предусмотрено.</a:t>
            </a:r>
            <a:endParaRPr lang="ru-RU" sz="1800" dirty="0" smtClean="0">
              <a:latin typeface="Arial" pitchFamily="34" charset="0"/>
              <a:cs typeface="Arial" pitchFamily="34" charset="0"/>
            </a:endParaRPr>
          </a:p>
          <a:p>
            <a:endParaRPr lang="ru-RU" sz="1800" dirty="0"/>
          </a:p>
        </p:txBody>
      </p:sp>
    </p:spTree>
  </p:cSld>
  <p:clrMapOvr>
    <a:masterClrMapping/>
  </p:clrMapOvr>
  <p:transition spd="med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78098"/>
          </a:xfrm>
        </p:spPr>
        <p:txBody>
          <a:bodyPr/>
          <a:lstStyle/>
          <a:p>
            <a:r>
              <a:rPr lang="ru-RU" dirty="0" smtClean="0"/>
              <a:t>Структура ДК И ЕГО МОДУЛЕЙ</a:t>
            </a:r>
            <a:endParaRPr lang="ru-RU" dirty="0"/>
          </a:p>
        </p:txBody>
      </p:sp>
      <p:sp>
        <p:nvSpPr>
          <p:cNvPr id="7170" name="Содержимое 2"/>
          <p:cNvSpPr>
            <a:spLocks noGrp="1"/>
          </p:cNvSpPr>
          <p:nvPr>
            <p:ph sz="quarter" idx="1"/>
          </p:nvPr>
        </p:nvSpPr>
        <p:spPr>
          <a:xfrm>
            <a:off x="611560" y="2204864"/>
            <a:ext cx="8060432" cy="2808312"/>
          </a:xfrm>
        </p:spPr>
        <p:txBody>
          <a:bodyPr/>
          <a:lstStyle/>
          <a:p>
            <a:pPr eaLnBrk="1" hangingPunct="1">
              <a:spcBef>
                <a:spcPts val="1200"/>
              </a:spcBef>
              <a:buNone/>
            </a:pPr>
            <a:r>
              <a:rPr lang="ru-RU" dirty="0" smtClean="0">
                <a:latin typeface="Arial" charset="0"/>
                <a:cs typeface="Arial" charset="0"/>
              </a:rPr>
              <a:t>Дистанционный курс, как правило, имеет модульное строение:</a:t>
            </a:r>
          </a:p>
          <a:p>
            <a:pPr lvl="1" algn="just" eaLnBrk="1" hangingPunct="1">
              <a:spcBef>
                <a:spcPts val="1200"/>
              </a:spcBef>
            </a:pPr>
            <a:r>
              <a:rPr lang="ru-RU" dirty="0" smtClean="0">
                <a:latin typeface="Arial" charset="0"/>
                <a:cs typeface="Arial" charset="0"/>
              </a:rPr>
              <a:t>Первый модуль.</a:t>
            </a:r>
            <a:endParaRPr lang="ru-RU" dirty="0" smtClean="0">
              <a:latin typeface="Arial" charset="0"/>
              <a:cs typeface="Arial" charset="0"/>
            </a:endParaRPr>
          </a:p>
          <a:p>
            <a:pPr lvl="1" algn="just" eaLnBrk="1" hangingPunct="1">
              <a:spcBef>
                <a:spcPts val="1200"/>
              </a:spcBef>
            </a:pPr>
            <a:r>
              <a:rPr lang="ru-RU" dirty="0" smtClean="0">
                <a:latin typeface="Arial" charset="0"/>
                <a:cs typeface="Arial" charset="0"/>
              </a:rPr>
              <a:t>Модуль ориентационной недели. </a:t>
            </a:r>
            <a:endParaRPr lang="ru-RU" dirty="0" smtClean="0">
              <a:latin typeface="Arial" charset="0"/>
              <a:cs typeface="Arial" charset="0"/>
            </a:endParaRPr>
          </a:p>
          <a:p>
            <a:pPr lvl="1" algn="just" eaLnBrk="1" hangingPunct="1">
              <a:spcBef>
                <a:spcPts val="1200"/>
              </a:spcBef>
            </a:pPr>
            <a:r>
              <a:rPr lang="ru-RU" dirty="0" smtClean="0">
                <a:latin typeface="Arial" charset="0"/>
                <a:cs typeface="Arial" charset="0"/>
              </a:rPr>
              <a:t>Учебные модули</a:t>
            </a:r>
          </a:p>
          <a:p>
            <a:pPr lvl="1" algn="just" eaLnBrk="1" hangingPunct="1">
              <a:spcBef>
                <a:spcPts val="1200"/>
              </a:spcBef>
            </a:pPr>
            <a:r>
              <a:rPr lang="ru-RU" dirty="0" smtClean="0">
                <a:latin typeface="Arial" charset="0"/>
                <a:cs typeface="Arial" charset="0"/>
              </a:rPr>
              <a:t>Итоговый модуль</a:t>
            </a:r>
            <a:endParaRPr lang="ru-RU" dirty="0" smtClean="0">
              <a:latin typeface="Arial" charset="0"/>
              <a:cs typeface="Arial" charset="0"/>
            </a:endParaRPr>
          </a:p>
          <a:p>
            <a:pPr eaLnBrk="1" hangingPunct="1">
              <a:spcBef>
                <a:spcPts val="1200"/>
              </a:spcBef>
            </a:pPr>
            <a:endParaRPr lang="ru-RU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14400" y="274638"/>
            <a:ext cx="7834064" cy="1210146"/>
          </a:xfrm>
        </p:spPr>
        <p:txBody>
          <a:bodyPr/>
          <a:lstStyle/>
          <a:p>
            <a:pPr algn="ctr"/>
            <a:r>
              <a:rPr lang="ru-RU" dirty="0" smtClean="0"/>
              <a:t>Первый и ориентационный модули</a:t>
            </a:r>
            <a:endParaRPr lang="ru-RU" dirty="0"/>
          </a:p>
        </p:txBody>
      </p:sp>
      <p:sp>
        <p:nvSpPr>
          <p:cNvPr id="7170" name="Содержимое 2"/>
          <p:cNvSpPr>
            <a:spLocks noGrp="1"/>
          </p:cNvSpPr>
          <p:nvPr>
            <p:ph sz="quarter" idx="1"/>
          </p:nvPr>
        </p:nvSpPr>
        <p:spPr>
          <a:xfrm>
            <a:off x="611560" y="1700808"/>
            <a:ext cx="8060432" cy="4752528"/>
          </a:xfrm>
        </p:spPr>
        <p:txBody>
          <a:bodyPr/>
          <a:lstStyle/>
          <a:p>
            <a:pPr algn="just" eaLnBrk="1" hangingPunct="1">
              <a:spcBef>
                <a:spcPts val="1200"/>
              </a:spcBef>
            </a:pPr>
            <a:r>
              <a:rPr lang="ru-RU" dirty="0" smtClean="0">
                <a:latin typeface="Arial" charset="0"/>
                <a:cs typeface="Arial" charset="0"/>
              </a:rPr>
              <a:t>Первый </a:t>
            </a:r>
            <a:r>
              <a:rPr lang="ru-RU" dirty="0" smtClean="0">
                <a:latin typeface="Arial" charset="0"/>
                <a:cs typeface="Arial" charset="0"/>
              </a:rPr>
              <a:t>модуль в курсе всегда отводится под размещение организационной информации: программа курса, новостной форум, информация о преподавателе. Здесь же желательно разместить форум для консультаций и материал, относящийся ко всему курсу (например, глоссарий).</a:t>
            </a:r>
          </a:p>
          <a:p>
            <a:pPr algn="just" eaLnBrk="1" hangingPunct="1">
              <a:spcBef>
                <a:spcPts val="1200"/>
              </a:spcBef>
            </a:pPr>
            <a:r>
              <a:rPr lang="ru-RU" dirty="0" smtClean="0">
                <a:latin typeface="Arial" charset="0"/>
                <a:cs typeface="Arial" charset="0"/>
              </a:rPr>
              <a:t>Модуль ориентационной недели. В нем желательно поместить материал, который поможет </a:t>
            </a:r>
            <a:r>
              <a:rPr lang="ru-RU" dirty="0" smtClean="0">
                <a:latin typeface="Arial" charset="0"/>
                <a:cs typeface="Arial" charset="0"/>
              </a:rPr>
              <a:t>обучаемым получить </a:t>
            </a:r>
            <a:r>
              <a:rPr lang="ru-RU" dirty="0" smtClean="0">
                <a:latin typeface="Arial" charset="0"/>
                <a:cs typeface="Arial" charset="0"/>
              </a:rPr>
              <a:t>первое представление о курсе, его актуальности. Здесь же можно разместить </a:t>
            </a:r>
            <a:r>
              <a:rPr lang="ru-RU" dirty="0" err="1" smtClean="0">
                <a:latin typeface="Arial" charset="0"/>
                <a:cs typeface="Arial" charset="0"/>
              </a:rPr>
              <a:t>опросники</a:t>
            </a:r>
            <a:r>
              <a:rPr lang="ru-RU" dirty="0" smtClean="0">
                <a:latin typeface="Arial" charset="0"/>
                <a:cs typeface="Arial" charset="0"/>
              </a:rPr>
              <a:t> для определения начального уровня группы, выяснения ожиданий </a:t>
            </a:r>
            <a:r>
              <a:rPr lang="ru-RU" dirty="0" smtClean="0">
                <a:latin typeface="Arial" charset="0"/>
                <a:cs typeface="Arial" charset="0"/>
              </a:rPr>
              <a:t>обучаемых </a:t>
            </a:r>
            <a:r>
              <a:rPr lang="ru-RU" dirty="0" smtClean="0">
                <a:latin typeface="Arial" charset="0"/>
                <a:cs typeface="Arial" charset="0"/>
              </a:rPr>
              <a:t>от курса, организовать форум для </a:t>
            </a:r>
            <a:r>
              <a:rPr lang="ru-RU" dirty="0" smtClean="0">
                <a:latin typeface="Arial" charset="0"/>
                <a:cs typeface="Arial" charset="0"/>
              </a:rPr>
              <a:t>их знакомства друг </a:t>
            </a:r>
            <a:r>
              <a:rPr lang="ru-RU" dirty="0" smtClean="0">
                <a:latin typeface="Arial" charset="0"/>
                <a:cs typeface="Arial" charset="0"/>
              </a:rPr>
              <a:t>с другом и преподавателем</a:t>
            </a:r>
            <a:r>
              <a:rPr lang="ru-RU" dirty="0" smtClean="0">
                <a:latin typeface="Arial" charset="0"/>
                <a:cs typeface="Arial" charset="0"/>
              </a:rPr>
              <a:t>.</a:t>
            </a:r>
            <a:endParaRPr lang="ru-RU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 первого модуля</a:t>
            </a:r>
            <a:endParaRPr lang="ru-RU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t="9947"/>
          <a:stretch>
            <a:fillRect/>
          </a:stretch>
        </p:blipFill>
        <p:spPr>
          <a:xfrm>
            <a:off x="683568" y="1772816"/>
            <a:ext cx="6323763" cy="3911547"/>
          </a:xfrm>
          <a:noFill/>
        </p:spPr>
      </p:pic>
    </p:spTree>
  </p:cSld>
  <p:clrMapOvr>
    <a:masterClrMapping/>
  </p:clrMapOvr>
  <p:transition spd="med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Содержимое 2"/>
          <p:cNvSpPr>
            <a:spLocks noGrp="1"/>
          </p:cNvSpPr>
          <p:nvPr>
            <p:ph sz="quarter" idx="1"/>
          </p:nvPr>
        </p:nvSpPr>
        <p:spPr>
          <a:xfrm>
            <a:off x="428625" y="1916113"/>
            <a:ext cx="8643938" cy="3960812"/>
          </a:xfrm>
        </p:spPr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ru-RU" sz="2400" smtClean="0">
                <a:latin typeface="Arial" charset="0"/>
                <a:cs typeface="Arial" charset="0"/>
              </a:rPr>
              <a:t>Рекомендация, вступление о порядке изучения модуля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ru-RU" sz="2400" smtClean="0">
                <a:latin typeface="Arial" charset="0"/>
                <a:cs typeface="Arial" charset="0"/>
              </a:rPr>
              <a:t>Основной учебный материал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ru-RU" sz="2400" smtClean="0">
                <a:latin typeface="Arial" charset="0"/>
                <a:cs typeface="Arial" charset="0"/>
              </a:rPr>
              <a:t>Дополнительный учебный материал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ru-RU" sz="2400" smtClean="0">
                <a:latin typeface="Arial" charset="0"/>
                <a:cs typeface="Arial" charset="0"/>
              </a:rPr>
              <a:t>Средства коммуникационного общения (форумы)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ru-RU" sz="2400" smtClean="0">
                <a:latin typeface="Arial" charset="0"/>
                <a:cs typeface="Arial" charset="0"/>
              </a:rPr>
              <a:t>Учебные элементы для самоконтроля и контрольные элементы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ru-RU" sz="2400" smtClean="0">
                <a:latin typeface="Arial" charset="0"/>
                <a:cs typeface="Arial" charset="0"/>
              </a:rPr>
              <a:t>Учебный материал для любознательных</a:t>
            </a:r>
          </a:p>
        </p:txBody>
      </p:sp>
      <p:sp>
        <p:nvSpPr>
          <p:cNvPr id="9219" name="Заголовок 1"/>
          <p:cNvSpPr>
            <a:spLocks noGrp="1"/>
          </p:cNvSpPr>
          <p:nvPr>
            <p:ph type="title"/>
          </p:nvPr>
        </p:nvSpPr>
        <p:spPr>
          <a:xfrm>
            <a:off x="485775" y="333375"/>
            <a:ext cx="8229600" cy="936625"/>
          </a:xfrm>
        </p:spPr>
        <p:txBody>
          <a:bodyPr/>
          <a:lstStyle/>
          <a:p>
            <a:pPr algn="ctr" eaLnBrk="1" hangingPunct="1"/>
            <a:r>
              <a:rPr lang="ru-RU" sz="3600" b="1" smtClean="0">
                <a:solidFill>
                  <a:schemeClr val="tx1"/>
                </a:solidFill>
              </a:rPr>
              <a:t>Структура каждого учебного модуля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 учебного модуля</a:t>
            </a:r>
            <a:endParaRPr lang="ru-RU" dirty="0"/>
          </a:p>
        </p:txBody>
      </p:sp>
      <p:pic>
        <p:nvPicPr>
          <p:cNvPr id="10243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l="15559" t="43025" r="18662" b="5892"/>
          <a:stretch>
            <a:fillRect/>
          </a:stretch>
        </p:blipFill>
        <p:spPr bwMode="auto">
          <a:xfrm>
            <a:off x="107504" y="1700808"/>
            <a:ext cx="8905764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Итоговый модуль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1981200"/>
          </a:xfrm>
        </p:spPr>
        <p:txBody>
          <a:bodyPr/>
          <a:lstStyle/>
          <a:p>
            <a:pPr>
              <a:buNone/>
            </a:pPr>
            <a:r>
              <a:rPr lang="ru-RU" sz="2400" dirty="0" smtClean="0"/>
              <a:t>В итоговом модуле обычно размещают </a:t>
            </a:r>
          </a:p>
          <a:p>
            <a:r>
              <a:rPr lang="ru-RU" sz="2400" dirty="0" smtClean="0"/>
              <a:t>материалы  и рекомендации к экзамену</a:t>
            </a:r>
          </a:p>
          <a:p>
            <a:r>
              <a:rPr lang="ru-RU" sz="2400" dirty="0" smtClean="0"/>
              <a:t>анкеты (форумы) о впечатлениях и пожеланиях обучаемых  по итогам работы в модуле</a:t>
            </a:r>
            <a:endParaRPr lang="ru-RU" sz="2400" dirty="0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 l="14662" t="44906" r="18926" b="34422"/>
          <a:stretch>
            <a:fillRect/>
          </a:stretch>
        </p:blipFill>
        <p:spPr bwMode="auto">
          <a:xfrm>
            <a:off x="56070" y="3933056"/>
            <a:ext cx="9052434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347864" y="2060848"/>
            <a:ext cx="2576328" cy="2323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411760" y="5877272"/>
            <a:ext cx="47934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/>
              <a:t>Подготовлено </a:t>
            </a:r>
            <a:r>
              <a:rPr lang="ru-RU" sz="1400" dirty="0" err="1" smtClean="0"/>
              <a:t>Солодовниковой</a:t>
            </a:r>
            <a:r>
              <a:rPr lang="ru-RU" sz="1400" dirty="0" smtClean="0"/>
              <a:t> М.Л.</a:t>
            </a:r>
          </a:p>
          <a:p>
            <a:pPr algn="ctr"/>
            <a:r>
              <a:rPr lang="ru-RU" sz="1400" dirty="0" smtClean="0"/>
              <a:t>В презентации использованы материалы из опыта ЕГУ</a:t>
            </a:r>
            <a:endParaRPr lang="ru-RU" sz="1400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673</TotalTime>
  <Words>668</Words>
  <Application>Microsoft Office PowerPoint</Application>
  <PresentationFormat>Экран (4:3)</PresentationFormat>
  <Paragraphs>75</Paragraphs>
  <Slides>15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Calibri</vt:lpstr>
      <vt:lpstr>Cambria</vt:lpstr>
      <vt:lpstr>Wingdings 2</vt:lpstr>
      <vt:lpstr>Perpetua</vt:lpstr>
      <vt:lpstr>Wingdings</vt:lpstr>
      <vt:lpstr>Справедливость</vt:lpstr>
      <vt:lpstr>Разработка учебной программы  и структуры дистанционного курса. Структура модулей курса</vt:lpstr>
      <vt:lpstr>Два подхода к созданию дистанционного курса (ДК)</vt:lpstr>
      <vt:lpstr>Разработка нового ДК</vt:lpstr>
      <vt:lpstr>Обычный процесс обучения</vt:lpstr>
      <vt:lpstr>Программа ДК</vt:lpstr>
      <vt:lpstr>Цели программы дистанционного курса:</vt:lpstr>
      <vt:lpstr>Структура программы ДК</vt:lpstr>
      <vt:lpstr>Пояснительная записка к курсу</vt:lpstr>
      <vt:lpstr>Структура ДК И ЕГО МОДУЛЕЙ</vt:lpstr>
      <vt:lpstr>Первый и ориентационный модули</vt:lpstr>
      <vt:lpstr>Пример первого модуля</vt:lpstr>
      <vt:lpstr>Структура каждого учебного модуля</vt:lpstr>
      <vt:lpstr>Пример учебного модуля</vt:lpstr>
      <vt:lpstr>Итоговый модуль</vt:lpstr>
      <vt:lpstr>Слайд 15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Nt[yjkjubz ltkjds[ buh d jykfqy</dc:title>
  <dc:creator>User</dc:creator>
  <cp:lastModifiedBy>Marina</cp:lastModifiedBy>
  <cp:revision>96</cp:revision>
  <dcterms:created xsi:type="dcterms:W3CDTF">2009-06-16T17:32:36Z</dcterms:created>
  <dcterms:modified xsi:type="dcterms:W3CDTF">2011-06-05T17:07:43Z</dcterms:modified>
</cp:coreProperties>
</file>