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1" r:id="rId4"/>
    <p:sldId id="257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DDCA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53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5D3F4-C78A-4CBB-93B0-3EAB548BD1DA}" type="datetimeFigureOut">
              <a:rPr lang="ru-RU" smtClean="0"/>
              <a:t>27.06.2024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65CA6-E9E9-46A4-9C82-A5D0A27D81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0442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5D3F4-C78A-4CBB-93B0-3EAB548BD1DA}" type="datetimeFigureOut">
              <a:rPr lang="ru-RU" smtClean="0"/>
              <a:t>27.06.2024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65CA6-E9E9-46A4-9C82-A5D0A27D81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5213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5D3F4-C78A-4CBB-93B0-3EAB548BD1DA}" type="datetimeFigureOut">
              <a:rPr lang="ru-RU" smtClean="0"/>
              <a:t>27.06.2024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65CA6-E9E9-46A4-9C82-A5D0A27D81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5822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5D3F4-C78A-4CBB-93B0-3EAB548BD1DA}" type="datetimeFigureOut">
              <a:rPr lang="ru-RU" smtClean="0"/>
              <a:t>27.06.2024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65CA6-E9E9-46A4-9C82-A5D0A27D81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5559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5D3F4-C78A-4CBB-93B0-3EAB548BD1DA}" type="datetimeFigureOut">
              <a:rPr lang="ru-RU" smtClean="0"/>
              <a:t>27.06.2024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65CA6-E9E9-46A4-9C82-A5D0A27D81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5844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5D3F4-C78A-4CBB-93B0-3EAB548BD1DA}" type="datetimeFigureOut">
              <a:rPr lang="ru-RU" smtClean="0"/>
              <a:t>27.06.2024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65CA6-E9E9-46A4-9C82-A5D0A27D81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9411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5D3F4-C78A-4CBB-93B0-3EAB548BD1DA}" type="datetimeFigureOut">
              <a:rPr lang="ru-RU" smtClean="0"/>
              <a:t>27.06.2024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65CA6-E9E9-46A4-9C82-A5D0A27D81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9008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5D3F4-C78A-4CBB-93B0-3EAB548BD1DA}" type="datetimeFigureOut">
              <a:rPr lang="ru-RU" smtClean="0"/>
              <a:t>27.06.2024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65CA6-E9E9-46A4-9C82-A5D0A27D81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9884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5D3F4-C78A-4CBB-93B0-3EAB548BD1DA}" type="datetimeFigureOut">
              <a:rPr lang="ru-RU" smtClean="0"/>
              <a:t>27.06.2024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65CA6-E9E9-46A4-9C82-A5D0A27D81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6081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5D3F4-C78A-4CBB-93B0-3EAB548BD1DA}" type="datetimeFigureOut">
              <a:rPr lang="ru-RU" smtClean="0"/>
              <a:t>27.06.2024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65CA6-E9E9-46A4-9C82-A5D0A27D81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8276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5D3F4-C78A-4CBB-93B0-3EAB548BD1DA}" type="datetimeFigureOut">
              <a:rPr lang="ru-RU" smtClean="0"/>
              <a:t>27.06.2024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65CA6-E9E9-46A4-9C82-A5D0A27D81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9986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5D3F4-C78A-4CBB-93B0-3EAB548BD1DA}" type="datetimeFigureOut">
              <a:rPr lang="ru-RU" smtClean="0"/>
              <a:t>27.06.2024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65CA6-E9E9-46A4-9C82-A5D0A27D81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4078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79565" y="1045029"/>
            <a:ext cx="5765075" cy="5812971"/>
          </a:xfrm>
          <a:prstGeom prst="rect">
            <a:avLst/>
          </a:prstGeom>
          <a:solidFill>
            <a:srgbClr val="A500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5760" y="644434"/>
            <a:ext cx="5599612" cy="5050972"/>
          </a:xfrm>
          <a:prstGeom prst="rect">
            <a:avLst/>
          </a:prstGeom>
          <a:noFill/>
          <a:ln w="762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879771" y="2871099"/>
            <a:ext cx="58782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Arial Black" panose="020B0A04020102020204" pitchFamily="34" charset="0"/>
              </a:rPr>
              <a:t>Портфолио</a:t>
            </a:r>
            <a:endParaRPr lang="ru-RU" sz="6000" dirty="0">
              <a:latin typeface="Arial Black" panose="020B0A040201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t="17594" b="18971"/>
          <a:stretch/>
        </p:blipFill>
        <p:spPr>
          <a:xfrm>
            <a:off x="1506721" y="1802680"/>
            <a:ext cx="3727180" cy="315250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79565" y="5326074"/>
            <a:ext cx="1441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pc="300" normalizeH="1" dirty="0" smtClean="0">
                <a:latin typeface="Broadway" panose="04040905080B02020502" pitchFamily="82" charset="0"/>
                <a:ea typeface="MS PGothic" panose="020B0600070205080204" pitchFamily="34" charset="-128"/>
              </a:rPr>
              <a:t>Darya</a:t>
            </a:r>
            <a:r>
              <a:rPr lang="en-US" spc="300" dirty="0" smtClean="0"/>
              <a:t>  </a:t>
            </a:r>
            <a:endParaRPr lang="ru-RU" spc="300" dirty="0"/>
          </a:p>
        </p:txBody>
      </p:sp>
      <p:sp>
        <p:nvSpPr>
          <p:cNvPr id="11" name="TextBox 10"/>
          <p:cNvSpPr txBox="1"/>
          <p:nvPr/>
        </p:nvSpPr>
        <p:spPr>
          <a:xfrm>
            <a:off x="6949443" y="3886762"/>
            <a:ext cx="32496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Arial Black" panose="020B0A04020102020204" pitchFamily="34" charset="0"/>
              </a:rPr>
              <a:t>а</a:t>
            </a:r>
            <a:r>
              <a:rPr lang="ru-RU" dirty="0" smtClean="0">
                <a:latin typeface="Arial Black" panose="020B0A04020102020204" pitchFamily="34" charset="0"/>
              </a:rPr>
              <a:t>кадемические работы</a:t>
            </a:r>
            <a:endParaRPr lang="ru-RU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563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87840" y="311499"/>
            <a:ext cx="34163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atin typeface="Arial Black" panose="020B0A04020102020204" pitchFamily="34" charset="0"/>
              </a:rPr>
              <a:t>Не</a:t>
            </a:r>
            <a:r>
              <a:rPr lang="ru-RU" dirty="0" smtClean="0">
                <a:latin typeface="Arial Black" panose="020B0A04020102020204" pitchFamily="34" charset="0"/>
              </a:rPr>
              <a:t>много достижений</a:t>
            </a:r>
            <a:endParaRPr lang="ru-RU" dirty="0"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8669905" y="458035"/>
            <a:ext cx="2844604" cy="406372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975" y="1067593"/>
            <a:ext cx="3821961" cy="545994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2746" y="1067594"/>
            <a:ext cx="3766508" cy="5459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499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5400000">
            <a:off x="5598606" y="-242836"/>
            <a:ext cx="5868236" cy="635390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720" t="5512" r="5187" b="10114"/>
          <a:stretch/>
        </p:blipFill>
        <p:spPr>
          <a:xfrm>
            <a:off x="6762538" y="291402"/>
            <a:ext cx="5215094" cy="637065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512466" y="2894973"/>
            <a:ext cx="56284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atin typeface="Arial Black" panose="020B0A04020102020204" pitchFamily="34" charset="0"/>
              </a:rPr>
              <a:t>Дипломная работа</a:t>
            </a:r>
            <a:endParaRPr lang="ru-RU" sz="4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6875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54727" y="286487"/>
            <a:ext cx="44825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atin typeface="Arial Black" panose="020B0A04020102020204" pitchFamily="34" charset="0"/>
              </a:rPr>
              <a:t>Рисунок</a:t>
            </a:r>
            <a:endParaRPr lang="ru-RU" sz="4000" dirty="0"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809" y="1261179"/>
            <a:ext cx="3629918" cy="517981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3112" y="1251130"/>
            <a:ext cx="3684474" cy="518825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0153" y="1261179"/>
            <a:ext cx="3791695" cy="5178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2501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32912" y="190922"/>
            <a:ext cx="31261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atin typeface="Arial Black" panose="020B0A04020102020204" pitchFamily="34" charset="0"/>
              </a:rPr>
              <a:t>Живопись</a:t>
            </a:r>
            <a:endParaRPr lang="ru-RU" sz="4000" dirty="0"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753442" y="1722586"/>
            <a:ext cx="5632668" cy="39851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5952" y="898809"/>
            <a:ext cx="3920865" cy="563266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67179" y="898806"/>
            <a:ext cx="3775649" cy="5632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9542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5767" y="277164"/>
            <a:ext cx="4320738" cy="630620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1515" y="277165"/>
            <a:ext cx="4404491" cy="6306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293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26971" y="693336"/>
            <a:ext cx="261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 Black" panose="020B0A04020102020204" pitchFamily="34" charset="0"/>
              </a:rPr>
              <a:t> </a:t>
            </a:r>
            <a:endParaRPr lang="ru-RU" dirty="0"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053" y="878002"/>
            <a:ext cx="3418723" cy="486759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7571" y="878002"/>
            <a:ext cx="3361681" cy="486759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8505" y="184666"/>
            <a:ext cx="1627833" cy="229221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78505" y="3831001"/>
            <a:ext cx="3765826" cy="27066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25838" y="184666"/>
            <a:ext cx="2411603" cy="3445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546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35" y="1706701"/>
            <a:ext cx="5952006" cy="41106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9634" y="1706701"/>
            <a:ext cx="5931877" cy="411060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82258" y="432079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atin typeface="Arial Black" panose="020B0A04020102020204" pitchFamily="34" charset="0"/>
              </a:rPr>
              <a:t>Пейзаж</a:t>
            </a:r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28485" y="6420432"/>
            <a:ext cx="42338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 Black" panose="020B0A04020102020204" pitchFamily="34" charset="0"/>
              </a:rPr>
              <a:t>*Все работы вписаны в линии </a:t>
            </a:r>
            <a:endParaRPr lang="ru-RU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4449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 flipV="1">
            <a:off x="1012847" y="117640"/>
            <a:ext cx="4634325" cy="32440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1093" y="117639"/>
            <a:ext cx="4704767" cy="663958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2848" y="3578364"/>
            <a:ext cx="4634325" cy="3178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8466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39" y="2424317"/>
            <a:ext cx="5992167" cy="422728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2796" y="174398"/>
            <a:ext cx="5992167" cy="427878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062506" y="4537960"/>
            <a:ext cx="29033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 Black" panose="020B0A04020102020204" pitchFamily="34" charset="0"/>
              </a:rPr>
              <a:t>Технический объект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8" name="Стрелка вверх 7"/>
          <p:cNvSpPr/>
          <p:nvPr/>
        </p:nvSpPr>
        <p:spPr>
          <a:xfrm>
            <a:off x="8948063" y="4437480"/>
            <a:ext cx="252000" cy="360000"/>
          </a:xfrm>
          <a:prstGeom prst="up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4868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3785" y="794673"/>
            <a:ext cx="3879003" cy="551068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98487" y="804718"/>
            <a:ext cx="4133225" cy="55052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89" y="770686"/>
            <a:ext cx="3855882" cy="55331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327180" y="26496"/>
            <a:ext cx="75376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atin typeface="Arial Black" panose="020B0A04020102020204" pitchFamily="34" charset="0"/>
              </a:rPr>
              <a:t>Формальная композиция</a:t>
            </a:r>
            <a:endParaRPr lang="ru-RU" sz="4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193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672" y="1122274"/>
            <a:ext cx="6692648" cy="470576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5900" y="146538"/>
            <a:ext cx="4598485" cy="652556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263663"/>
            <a:ext cx="26324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latin typeface="Arial Black" panose="020B0A04020102020204" pitchFamily="34" charset="0"/>
              </a:rPr>
              <a:t>Человек</a:t>
            </a:r>
            <a:endParaRPr lang="ru-RU" sz="4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9490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772" y="2027074"/>
            <a:ext cx="3995120" cy="471313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9697" y="113683"/>
            <a:ext cx="3750153" cy="337806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1123" y="113683"/>
            <a:ext cx="3768138" cy="44494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49697" y="3549651"/>
            <a:ext cx="3750153" cy="31905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24597" y="823964"/>
            <a:ext cx="22172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dirty="0" smtClean="0">
                <a:latin typeface="Arial Black" panose="020B0A04020102020204" pitchFamily="34" charset="0"/>
              </a:rPr>
              <a:t>Скетчи</a:t>
            </a:r>
            <a:endParaRPr lang="ru-RU" sz="4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8493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9952" y="359649"/>
            <a:ext cx="4273515" cy="620192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t="5584"/>
          <a:stretch/>
        </p:blipFill>
        <p:spPr>
          <a:xfrm>
            <a:off x="4712672" y="3651532"/>
            <a:ext cx="2687640" cy="291004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635" y="359649"/>
            <a:ext cx="4660392" cy="3247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0800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1923" y="212869"/>
            <a:ext cx="2284408" cy="632909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359512" y="-911525"/>
            <a:ext cx="3625601" cy="587439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1943" y="212869"/>
            <a:ext cx="3013172" cy="4318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5538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8614" y="1029085"/>
            <a:ext cx="4255461" cy="488519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939" y="1029085"/>
            <a:ext cx="4307508" cy="4845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94242" y="195855"/>
            <a:ext cx="2706327" cy="325573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94242" y="3557545"/>
            <a:ext cx="2706327" cy="3140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6106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60006" y="2793442"/>
            <a:ext cx="1007198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dirty="0" smtClean="0">
                <a:latin typeface="Arial Black" panose="020B0A04020102020204" pitchFamily="34" charset="0"/>
              </a:rPr>
              <a:t>Спасибо за просмотр!</a:t>
            </a:r>
            <a:endParaRPr lang="ru-RU" sz="6000" dirty="0"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48905" y="2551653"/>
            <a:ext cx="5372100" cy="5372100"/>
          </a:xfrm>
          <a:prstGeom prst="rect">
            <a:avLst/>
          </a:prstGeom>
        </p:spPr>
      </p:pic>
      <p:cxnSp>
        <p:nvCxnSpPr>
          <p:cNvPr id="7" name="Прямая соединительная линия 6"/>
          <p:cNvCxnSpPr/>
          <p:nvPr/>
        </p:nvCxnSpPr>
        <p:spPr>
          <a:xfrm>
            <a:off x="0" y="3809105"/>
            <a:ext cx="7348905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995741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Желтый и оранжевый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28</Words>
  <Application>Microsoft Office PowerPoint</Application>
  <PresentationFormat>Широкоэкранный</PresentationFormat>
  <Paragraphs>15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MS PGothic</vt:lpstr>
      <vt:lpstr>Arial</vt:lpstr>
      <vt:lpstr>Arial Black</vt:lpstr>
      <vt:lpstr>Broadway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16</cp:revision>
  <dcterms:created xsi:type="dcterms:W3CDTF">2024-06-26T22:06:56Z</dcterms:created>
  <dcterms:modified xsi:type="dcterms:W3CDTF">2024-06-27T10:43:04Z</dcterms:modified>
</cp:coreProperties>
</file>