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265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661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64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95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67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137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709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970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722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121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96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67A42-5226-466B-B472-A3FD1EB27178}" type="datetimeFigureOut">
              <a:rPr lang="ru-RU" smtClean="0"/>
              <a:t>26.06.2023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0A51D-0B0D-4921-BD3F-768FC00345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731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5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6899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70569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31176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Широкоэкранный</PresentationFormat>
  <Paragraphs>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Den</dc:creator>
  <cp:lastModifiedBy>Den</cp:lastModifiedBy>
  <cp:revision>1</cp:revision>
  <dcterms:created xsi:type="dcterms:W3CDTF">2023-06-26T18:42:40Z</dcterms:created>
  <dcterms:modified xsi:type="dcterms:W3CDTF">2023-06-26T18:49:27Z</dcterms:modified>
</cp:coreProperties>
</file>