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9" d="100"/>
          <a:sy n="59" d="100"/>
        </p:scale>
        <p:origin x="62" y="6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6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316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51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043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764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321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361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16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358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04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997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0186E-999C-4171-87FA-C12D8EF8BA06}" type="datetimeFigureOut">
              <a:rPr lang="ru-RU" smtClean="0"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72485-C4FD-4BC3-9BDB-F016AF4EC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646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ый треугольник 4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88253" y="3690258"/>
            <a:ext cx="6457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Графический дизайн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0" y="2539221"/>
            <a:ext cx="51427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latin typeface="Arial Black" panose="020B0A04020102020204" pitchFamily="34" charset="0"/>
              </a:rPr>
              <a:t>Портфолио</a:t>
            </a:r>
            <a:endParaRPr lang="ru-RU" sz="6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506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12022" y="100584"/>
            <a:ext cx="23679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Комикс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8" y="3488222"/>
            <a:ext cx="3816221" cy="30529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1379" y="808470"/>
            <a:ext cx="4149242" cy="33193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5151" y="3488222"/>
            <a:ext cx="3816221" cy="305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64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12" y="756303"/>
            <a:ext cx="5400000" cy="540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3905" y="756303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43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1" y="685801"/>
            <a:ext cx="5120640" cy="51206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4780" y="685801"/>
            <a:ext cx="5120640" cy="51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882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788" y="890587"/>
            <a:ext cx="5235893" cy="52358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793" y="890587"/>
            <a:ext cx="5687852" cy="340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662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5290" y="557366"/>
            <a:ext cx="3741420" cy="561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7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55326" y="0"/>
            <a:ext cx="530352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5616" y="203401"/>
            <a:ext cx="4760768" cy="634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980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36914" y="3069772"/>
            <a:ext cx="5016137" cy="36576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5948" y="282101"/>
            <a:ext cx="8720105" cy="616538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9730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714" y="392917"/>
            <a:ext cx="3844203" cy="60863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6200000">
            <a:off x="-1102519" y="4017323"/>
            <a:ext cx="42130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Дизайн сайта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287" y="392917"/>
            <a:ext cx="4020116" cy="608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1468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6775" y="289561"/>
            <a:ext cx="4378450" cy="6189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685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9887" y="2625634"/>
            <a:ext cx="97722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latin typeface="Arial Black" panose="020B0A04020102020204" pitchFamily="34" charset="0"/>
              </a:rPr>
              <a:t>Спасибо за внимание</a:t>
            </a:r>
            <a:endParaRPr lang="ru-RU" sz="6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5176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</Words>
  <Application>Microsoft Office PowerPoint</Application>
  <PresentationFormat>Широкоэкранный</PresentationFormat>
  <Paragraphs>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</cp:revision>
  <dcterms:created xsi:type="dcterms:W3CDTF">2024-06-27T11:34:02Z</dcterms:created>
  <dcterms:modified xsi:type="dcterms:W3CDTF">2024-07-04T16:47:06Z</dcterms:modified>
</cp:coreProperties>
</file>