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23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7FCC32-CCD4-4DBC-B21B-58C68BEE797E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5DCFFD-8AF6-4192-8E53-DBF6DED0FD0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DCFFD-8AF6-4192-8E53-DBF6DED0FD05}" type="slidenum">
              <a:rPr lang="ru-RU" smtClean="0"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t>Click to edit Master title style</a:t>
            </a:r>
          </a:p>
        </p:txBody>
      </p:sp>
      <p:sp>
        <p:nvSpPr>
          <p:cNvPr id="1027" name="Замещающий текст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Замещающая дата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A96E2BC1-C45C-4AC0-88DD-E8ACA810124C}" type="datetimeFigureOut">
              <a:rPr lang="ru-RU" smtClean="0"/>
              <a:t>25.06.2023</a:t>
            </a:fld>
            <a:endParaRPr lang="ru-RU"/>
          </a:p>
        </p:txBody>
      </p:sp>
      <p:sp>
        <p:nvSpPr>
          <p:cNvPr id="1029" name="Замещающий нижний колонтитул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Замещающий номер слайда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FB2141D5-A62E-4A37-92BB-3B497AC5433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ru-RU"/>
              <a:t>Ярашонак Юлія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Калі</a:t>
            </a:r>
            <a:r>
              <a:rPr lang="ru-RU" dirty="0" smtClean="0"/>
              <a:t> б у гістарычных дзеячаў </a:t>
            </a:r>
            <a:r>
              <a:rPr lang="ru-RU" dirty="0" err="1" smtClean="0"/>
              <a:t>быў</a:t>
            </a:r>
            <a:r>
              <a:rPr lang="ru-RU" dirty="0" smtClean="0"/>
              <a:t> твітар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426" y="-99695"/>
            <a:ext cx="2949178" cy="1600200"/>
          </a:xfrm>
        </p:spPr>
        <p:txBody>
          <a:bodyPr/>
          <a:lstStyle/>
          <a:p>
            <a:r>
              <a:rPr lang="ru-RU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Твітар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671" y="1700530"/>
            <a:ext cx="2949178" cy="3811588"/>
          </a:xfrm>
        </p:spPr>
        <p:txBody>
          <a:bodyPr>
            <a:noAutofit/>
          </a:bodyPr>
          <a:lstStyle/>
          <a:p>
            <a:r>
              <a:rPr lang="ru-RU" sz="2000" dirty="0" err="1" smtClean="0"/>
              <a:t>Сёння</a:t>
            </a:r>
            <a:r>
              <a:rPr lang="ru-RU" sz="2000" dirty="0" smtClean="0"/>
              <a:t> твітар </a:t>
            </a:r>
            <a:r>
              <a:rPr lang="ru-RU" sz="2000" dirty="0" err="1" smtClean="0"/>
              <a:t>з</a:t>
            </a:r>
            <a:r>
              <a:rPr lang="en-US" sz="2000" dirty="0" smtClean="0"/>
              <a:t>’</a:t>
            </a:r>
            <a:r>
              <a:rPr lang="ru-RU" sz="2000" dirty="0" err="1" smtClean="0"/>
              <a:t>яўляецца</a:t>
            </a:r>
            <a:r>
              <a:rPr lang="ru-RU" sz="2000" dirty="0" smtClean="0"/>
              <a:t> адной з самых папулярных </a:t>
            </a:r>
            <a:r>
              <a:rPr lang="ru-RU" sz="2000" dirty="0" err="1" smtClean="0"/>
              <a:t>сацсетк</a:t>
            </a:r>
            <a:r>
              <a:rPr lang="ru-RU" sz="2000" dirty="0" smtClean="0"/>
              <a:t>. </a:t>
            </a:r>
            <a:r>
              <a:rPr lang="ru-RU" sz="2000" dirty="0" err="1" smtClean="0"/>
              <a:t>Ён</a:t>
            </a:r>
            <a:r>
              <a:rPr lang="ru-RU" sz="2000" dirty="0" smtClean="0"/>
              <a:t> мае </a:t>
            </a:r>
            <a:r>
              <a:rPr lang="ru-RU" sz="2000" dirty="0" err="1" smtClean="0"/>
              <a:t>розныя</a:t>
            </a:r>
            <a:r>
              <a:rPr lang="ru-RU" sz="2000" dirty="0" smtClean="0"/>
              <a:t> </a:t>
            </a:r>
            <a:r>
              <a:rPr lang="ru-RU" sz="2000" dirty="0" err="1" smtClean="0"/>
              <a:t>функцыі</a:t>
            </a:r>
            <a:r>
              <a:rPr lang="ru-RU" sz="2000" dirty="0" smtClean="0"/>
              <a:t>. Ты </a:t>
            </a:r>
            <a:r>
              <a:rPr lang="ru-RU" sz="2000" dirty="0" err="1" smtClean="0"/>
              <a:t>можаш</a:t>
            </a:r>
            <a:r>
              <a:rPr lang="ru-RU" sz="2000" dirty="0" smtClean="0"/>
              <a:t> там </a:t>
            </a:r>
            <a:r>
              <a:rPr lang="ru-RU" sz="2000" dirty="0" err="1" smtClean="0"/>
              <a:t>выкласці</a:t>
            </a:r>
            <a:r>
              <a:rPr lang="ru-RU" sz="2000" dirty="0" smtClean="0"/>
              <a:t> свае </a:t>
            </a:r>
            <a:r>
              <a:rPr lang="ru-RU" sz="2000" dirty="0" err="1" smtClean="0"/>
              <a:t>фоткі</a:t>
            </a:r>
            <a:r>
              <a:rPr lang="ru-RU" sz="2000" dirty="0" smtClean="0"/>
              <a:t>, </a:t>
            </a:r>
            <a:r>
              <a:rPr lang="ru-RU" sz="2000" dirty="0" err="1" smtClean="0"/>
              <a:t>знайсці</a:t>
            </a:r>
            <a:r>
              <a:rPr lang="ru-RU" sz="2000" dirty="0" smtClean="0"/>
              <a:t> </a:t>
            </a:r>
            <a:r>
              <a:rPr lang="ru-RU" sz="2000" dirty="0" err="1" smtClean="0"/>
              <a:t>сяброў ці</a:t>
            </a:r>
            <a:r>
              <a:rPr lang="ru-RU" sz="2000" dirty="0" smtClean="0"/>
              <a:t> </a:t>
            </a:r>
            <a:r>
              <a:rPr lang="ru-RU" sz="2000" dirty="0" err="1" smtClean="0"/>
              <a:t>назіраць</a:t>
            </a:r>
            <a:r>
              <a:rPr lang="ru-RU" sz="2000" dirty="0" smtClean="0"/>
              <a:t> за </a:t>
            </a:r>
            <a:r>
              <a:rPr lang="ru-RU" sz="2000" dirty="0" err="1" smtClean="0"/>
              <a:t>любімымі</a:t>
            </a:r>
            <a:r>
              <a:rPr lang="ru-RU" sz="2000" dirty="0" smtClean="0"/>
              <a:t> </a:t>
            </a:r>
            <a:r>
              <a:rPr lang="ru-RU" sz="2000" dirty="0" err="1" smtClean="0"/>
              <a:t>блогерамі. Але, у адрозненні ад інстаграма ці, напрыклад, укантакце, асноўны фармат пастоў у гэтай сацсетцы - кароткія тэксты.</a:t>
            </a:r>
          </a:p>
        </p:txBody>
      </p:sp>
      <p:pic>
        <p:nvPicPr>
          <p:cNvPr id="6" name="Замещающая рамка рисунка 5" descr="твіт"/>
          <p:cNvPicPr>
            <a:picLocks noGrp="1" noChangeAspect="1"/>
          </p:cNvPicPr>
          <p:nvPr>
            <p:ph type="pic" idx="1"/>
          </p:nvPr>
        </p:nvPicPr>
        <p:blipFill>
          <a:blip r:embed="rId2"/>
          <a:stretch>
            <a:fillRect/>
          </a:stretch>
        </p:blipFill>
        <p:spPr>
          <a:xfrm>
            <a:off x="3887470" y="1109345"/>
            <a:ext cx="4629150" cy="4629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1628800"/>
            <a:ext cx="7924800" cy="1371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 </a:t>
            </a:r>
            <a:r>
              <a:rPr lang="ru-RU" dirty="0" err="1" smtClean="0"/>
              <a:t>што</a:t>
            </a:r>
            <a:r>
              <a:rPr lang="ru-RU" dirty="0" smtClean="0"/>
              <a:t>, </a:t>
            </a:r>
            <a:r>
              <a:rPr lang="ru-RU" dirty="0" err="1" smtClean="0"/>
              <a:t>калі</a:t>
            </a:r>
            <a:r>
              <a:rPr lang="ru-RU" dirty="0" smtClean="0"/>
              <a:t> б у гістарычных дзеячаў </a:t>
            </a:r>
            <a:r>
              <a:rPr lang="ru-RU" dirty="0" err="1" smtClean="0"/>
              <a:t>былі</a:t>
            </a:r>
            <a:r>
              <a:rPr lang="ru-RU" dirty="0" smtClean="0"/>
              <a:t> свае </a:t>
            </a:r>
            <a:r>
              <a:rPr lang="ru-RU" dirty="0" err="1" smtClean="0"/>
              <a:t>старонкі</a:t>
            </a:r>
            <a:r>
              <a:rPr lang="ru-RU" dirty="0" smtClean="0"/>
              <a:t> </a:t>
            </a:r>
            <a:r>
              <a:rPr lang="ru-RU" dirty="0" err="1" smtClean="0"/>
              <a:t>ў</a:t>
            </a:r>
            <a:r>
              <a:rPr lang="ru-RU" dirty="0" smtClean="0"/>
              <a:t> твітары?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83568" y="3429000"/>
            <a:ext cx="7924800" cy="984736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ru-RU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Сёння я прапаную вам пафантазіраваць на гэтую тэму і згуляць у крутую гульню</a:t>
            </a: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07315" y="4413885"/>
            <a:ext cx="901192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dirty="0" err="1">
                <a:solidFill>
                  <a:srgbClr val="FF0000"/>
                </a:solidFill>
              </a:rPr>
              <a:t>Правілы</a:t>
            </a:r>
            <a:r>
              <a:rPr lang="ru-RU" altLang="en-US" dirty="0">
                <a:solidFill>
                  <a:srgbClr val="FF0000"/>
                </a:solidFill>
              </a:rPr>
              <a:t>: на экране з</a:t>
            </a:r>
            <a:r>
              <a:rPr lang="en-US" altLang="ru-RU" dirty="0">
                <a:solidFill>
                  <a:srgbClr val="FF0000"/>
                </a:solidFill>
              </a:rPr>
              <a:t>’</a:t>
            </a:r>
            <a:r>
              <a:rPr lang="ru-RU" altLang="ru-RU" dirty="0" err="1">
                <a:solidFill>
                  <a:srgbClr val="FF0000"/>
                </a:solidFill>
              </a:rPr>
              <a:t>явіцца</a:t>
            </a:r>
            <a:r>
              <a:rPr lang="ru-RU" altLang="ru-RU" dirty="0">
                <a:solidFill>
                  <a:srgbClr val="FF0000"/>
                </a:solidFill>
              </a:rPr>
              <a:t> пост </a:t>
            </a:r>
            <a:r>
              <a:rPr lang="ru-RU" altLang="ru-RU" dirty="0" err="1">
                <a:solidFill>
                  <a:srgbClr val="FF0000"/>
                </a:solidFill>
              </a:rPr>
              <a:t>аднаго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са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знакамітных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дзеячаў</a:t>
            </a:r>
            <a:r>
              <a:rPr lang="ru-RU" altLang="ru-RU" dirty="0">
                <a:solidFill>
                  <a:srgbClr val="FF0000"/>
                </a:solidFill>
              </a:rPr>
              <a:t> з </a:t>
            </a:r>
            <a:r>
              <a:rPr lang="ru-RU" altLang="ru-RU" dirty="0" err="1">
                <a:solidFill>
                  <a:srgbClr val="FF0000"/>
                </a:solidFill>
              </a:rPr>
              <a:t>гісторыі</a:t>
            </a:r>
            <a:endParaRPr lang="ru-RU" altLang="ru-RU" dirty="0">
              <a:solidFill>
                <a:srgbClr val="FF0000"/>
              </a:solidFill>
            </a:endParaRPr>
          </a:p>
          <a:p>
            <a:r>
              <a:rPr lang="ru-RU" altLang="ru-RU" dirty="0" err="1">
                <a:solidFill>
                  <a:srgbClr val="FF0000"/>
                </a:solidFill>
              </a:rPr>
              <a:t>Беларусі</a:t>
            </a:r>
            <a:r>
              <a:rPr lang="ru-RU" altLang="ru-RU" dirty="0">
                <a:solidFill>
                  <a:srgbClr val="FF0000"/>
                </a:solidFill>
              </a:rPr>
              <a:t>. Па </a:t>
            </a:r>
            <a:r>
              <a:rPr lang="ru-RU" altLang="ru-RU" dirty="0" err="1">
                <a:solidFill>
                  <a:srgbClr val="FF0000"/>
                </a:solidFill>
              </a:rPr>
              <a:t>яго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змесце</a:t>
            </a:r>
            <a:r>
              <a:rPr lang="ru-RU" altLang="ru-RU" dirty="0">
                <a:solidFill>
                  <a:srgbClr val="FF0000"/>
                </a:solidFill>
              </a:rPr>
              <a:t> вам </a:t>
            </a:r>
            <a:r>
              <a:rPr lang="ru-RU" altLang="ru-RU" dirty="0" err="1">
                <a:solidFill>
                  <a:srgbClr val="FF0000"/>
                </a:solidFill>
              </a:rPr>
              <a:t>трэба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здагадацца</a:t>
            </a:r>
            <a:r>
              <a:rPr lang="ru-RU" altLang="ru-RU" dirty="0">
                <a:solidFill>
                  <a:srgbClr val="FF0000"/>
                </a:solidFill>
              </a:rPr>
              <a:t>, </a:t>
            </a:r>
            <a:r>
              <a:rPr lang="ru-RU" altLang="ru-RU" dirty="0" err="1">
                <a:solidFill>
                  <a:srgbClr val="FF0000"/>
                </a:solidFill>
              </a:rPr>
              <a:t>хто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гэта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пісаў</a:t>
            </a:r>
            <a:r>
              <a:rPr lang="ru-RU" altLang="ru-RU" dirty="0">
                <a:solidFill>
                  <a:srgbClr val="FF0000"/>
                </a:solidFill>
              </a:rPr>
              <a:t>. </a:t>
            </a:r>
            <a:r>
              <a:rPr lang="ru-RU" altLang="ru-RU" dirty="0" err="1">
                <a:solidFill>
                  <a:srgbClr val="FF0000"/>
                </a:solidFill>
              </a:rPr>
              <a:t>Калі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ўзнікнуць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цяжкасці</a:t>
            </a:r>
            <a:r>
              <a:rPr lang="ru-RU" altLang="ru-RU" dirty="0">
                <a:solidFill>
                  <a:srgbClr val="FF0000"/>
                </a:solidFill>
              </a:rPr>
              <a:t>, </a:t>
            </a:r>
            <a:r>
              <a:rPr lang="ru-RU" altLang="ru-RU" dirty="0" err="1">
                <a:solidFill>
                  <a:srgbClr val="FF0000"/>
                </a:solidFill>
              </a:rPr>
              <a:t>можна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адкрыць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яшчэ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адзін</a:t>
            </a:r>
            <a:r>
              <a:rPr lang="ru-RU" altLang="ru-RU" dirty="0">
                <a:solidFill>
                  <a:srgbClr val="FF0000"/>
                </a:solidFill>
              </a:rPr>
              <a:t> пост, але </a:t>
            </a:r>
            <a:r>
              <a:rPr lang="ru-RU" altLang="ru-RU" dirty="0" err="1">
                <a:solidFill>
                  <a:srgbClr val="FF0000"/>
                </a:solidFill>
              </a:rPr>
              <a:t>колькасць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балаў</a:t>
            </a:r>
            <a:r>
              <a:rPr lang="ru-RU" altLang="ru-RU" dirty="0">
                <a:solidFill>
                  <a:srgbClr val="FF0000"/>
                </a:solidFill>
              </a:rPr>
              <a:t> ужо </a:t>
            </a:r>
            <a:r>
              <a:rPr lang="ru-RU" altLang="ru-RU" dirty="0" err="1">
                <a:solidFill>
                  <a:srgbClr val="FF0000"/>
                </a:solidFill>
              </a:rPr>
              <a:t>будзе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менш</a:t>
            </a:r>
            <a:r>
              <a:rPr lang="ru-RU" altLang="ru-RU" dirty="0">
                <a:solidFill>
                  <a:srgbClr val="FF0000"/>
                </a:solidFill>
              </a:rPr>
              <a:t>. </a:t>
            </a:r>
            <a:r>
              <a:rPr lang="ru-RU" altLang="ru-RU" dirty="0" err="1">
                <a:solidFill>
                  <a:srgbClr val="FF0000"/>
                </a:solidFill>
              </a:rPr>
              <a:t>Калі</a:t>
            </a:r>
            <a:r>
              <a:rPr lang="ru-RU" altLang="ru-RU" dirty="0">
                <a:solidFill>
                  <a:srgbClr val="FF0000"/>
                </a:solidFill>
              </a:rPr>
              <a:t> вы </a:t>
            </a:r>
            <a:r>
              <a:rPr lang="ru-RU" altLang="ru-RU" dirty="0" err="1">
                <a:solidFill>
                  <a:srgbClr val="FF0000"/>
                </a:solidFill>
              </a:rPr>
              <a:t>здагадаецеся</a:t>
            </a:r>
            <a:r>
              <a:rPr lang="ru-RU" altLang="ru-RU" dirty="0">
                <a:solidFill>
                  <a:srgbClr val="FF0000"/>
                </a:solidFill>
              </a:rPr>
              <a:t> з </a:t>
            </a:r>
            <a:r>
              <a:rPr lang="ru-RU" altLang="ru-RU" dirty="0" err="1">
                <a:solidFill>
                  <a:srgbClr val="FF0000"/>
                </a:solidFill>
              </a:rPr>
              <a:t>першага</a:t>
            </a:r>
            <a:r>
              <a:rPr lang="ru-RU" altLang="ru-RU" dirty="0">
                <a:solidFill>
                  <a:srgbClr val="FF0000"/>
                </a:solidFill>
              </a:rPr>
              <a:t> паста, </a:t>
            </a:r>
            <a:r>
              <a:rPr lang="ru-RU" altLang="ru-RU" dirty="0" err="1">
                <a:solidFill>
                  <a:srgbClr val="FF0000"/>
                </a:solidFill>
              </a:rPr>
              <a:t>атрымліваеце</a:t>
            </a:r>
            <a:r>
              <a:rPr lang="ru-RU" altLang="ru-RU" dirty="0">
                <a:solidFill>
                  <a:srgbClr val="FF0000"/>
                </a:solidFill>
              </a:rPr>
              <a:t> 3 балы, з </a:t>
            </a:r>
            <a:r>
              <a:rPr lang="ru-RU" altLang="ru-RU" dirty="0" err="1">
                <a:solidFill>
                  <a:srgbClr val="FF0000"/>
                </a:solidFill>
              </a:rPr>
              <a:t>другога</a:t>
            </a:r>
            <a:r>
              <a:rPr lang="ru-RU" altLang="ru-RU" dirty="0">
                <a:solidFill>
                  <a:srgbClr val="FF0000"/>
                </a:solidFill>
              </a:rPr>
              <a:t> - 2, з </a:t>
            </a:r>
            <a:r>
              <a:rPr lang="ru-RU" altLang="ru-RU" dirty="0" err="1">
                <a:solidFill>
                  <a:srgbClr val="FF0000"/>
                </a:solidFill>
              </a:rPr>
              <a:t>трэцяга</a:t>
            </a:r>
            <a:r>
              <a:rPr lang="ru-RU" altLang="ru-RU" dirty="0">
                <a:solidFill>
                  <a:srgbClr val="FF0000"/>
                </a:solidFill>
              </a:rPr>
              <a:t> - 1. У </a:t>
            </a:r>
            <a:r>
              <a:rPr lang="ru-RU" altLang="ru-RU" dirty="0" err="1">
                <a:solidFill>
                  <a:srgbClr val="FF0000"/>
                </a:solidFill>
              </a:rPr>
              <a:t>гульні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будзе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дзве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катэгорыі</a:t>
            </a:r>
            <a:r>
              <a:rPr lang="ru-RU" altLang="ru-RU" dirty="0">
                <a:solidFill>
                  <a:srgbClr val="FF0000"/>
                </a:solidFill>
              </a:rPr>
              <a:t>: </a:t>
            </a:r>
            <a:r>
              <a:rPr lang="ru-RU" altLang="ru-RU" dirty="0" err="1">
                <a:solidFill>
                  <a:srgbClr val="FF0000"/>
                </a:solidFill>
              </a:rPr>
              <a:t>палітыкі</a:t>
            </a:r>
            <a:r>
              <a:rPr lang="ru-RU" altLang="ru-RU" dirty="0">
                <a:solidFill>
                  <a:srgbClr val="FF0000"/>
                </a:solidFill>
              </a:rPr>
              <a:t> і </a:t>
            </a:r>
            <a:r>
              <a:rPr lang="ru-RU" altLang="ru-RU" dirty="0" err="1">
                <a:solidFill>
                  <a:srgbClr val="FF0000"/>
                </a:solidFill>
              </a:rPr>
              <a:t>дзеячы</a:t>
            </a:r>
            <a:r>
              <a:rPr lang="ru-RU" altLang="ru-RU" dirty="0">
                <a:solidFill>
                  <a:srgbClr val="FF0000"/>
                </a:solidFill>
              </a:rPr>
              <a:t> культуры. Яны </a:t>
            </a:r>
            <a:r>
              <a:rPr lang="ru-RU" altLang="ru-RU" dirty="0" err="1">
                <a:solidFill>
                  <a:srgbClr val="FF0000"/>
                </a:solidFill>
              </a:rPr>
              <a:t>будуць</a:t>
            </a:r>
            <a:r>
              <a:rPr lang="ru-RU" altLang="ru-RU" dirty="0">
                <a:solidFill>
                  <a:srgbClr val="FF0000"/>
                </a:solidFill>
              </a:rPr>
              <a:t> </a:t>
            </a:r>
            <a:r>
              <a:rPr lang="ru-RU" altLang="ru-RU" dirty="0" err="1">
                <a:solidFill>
                  <a:srgbClr val="FF0000"/>
                </a:solidFill>
              </a:rPr>
              <a:t>адзначаны</a:t>
            </a:r>
            <a:r>
              <a:rPr lang="ru-RU" altLang="ru-RU" dirty="0">
                <a:solidFill>
                  <a:srgbClr val="FF0000"/>
                </a:solidFill>
              </a:rPr>
              <a:t> на слайдах.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vitovt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39750" y="3284855"/>
            <a:ext cx="2096770" cy="2794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Вітаўт</a:t>
            </a:r>
          </a:p>
        </p:txBody>
      </p:sp>
      <p:pic>
        <p:nvPicPr>
          <p:cNvPr id="8" name="Замещающее содержимое 7" descr="вітаўт1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356100" y="1557020"/>
            <a:ext cx="4032250" cy="1198245"/>
          </a:xfrm>
          <a:prstGeom prst="rect">
            <a:avLst/>
          </a:prstGeom>
        </p:spPr>
      </p:pic>
      <p:pic>
        <p:nvPicPr>
          <p:cNvPr id="9" name="Изображение 8" descr="вітаўт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1955" y="2924810"/>
            <a:ext cx="4100830" cy="1253490"/>
          </a:xfrm>
          <a:prstGeom prst="rect">
            <a:avLst/>
          </a:prstGeom>
        </p:spPr>
      </p:pic>
      <p:pic>
        <p:nvPicPr>
          <p:cNvPr id="10" name="Изображение 9" descr="вітаўт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4970" y="4293235"/>
            <a:ext cx="4334510" cy="981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ефрасіня.jpgефрасіня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3284855"/>
            <a:ext cx="2778125" cy="194627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Дзеяч</a:t>
            </a:r>
            <a:r>
              <a:rPr lang="ru-RU" dirty="0" smtClean="0"/>
              <a:t> </a:t>
            </a:r>
            <a:r>
              <a:rPr lang="ru-RU" dirty="0"/>
              <a:t>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28917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Ефрасіня Полацкая</a:t>
            </a:r>
          </a:p>
        </p:txBody>
      </p:sp>
      <p:pic>
        <p:nvPicPr>
          <p:cNvPr id="8" name="Замещающее содержимое 7" descr="D:\ефра4.jpgефра4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t="-15554"/>
          <a:stretch>
            <a:fillRect/>
          </a:stretch>
        </p:blipFill>
        <p:spPr>
          <a:xfrm>
            <a:off x="3977640" y="1628775"/>
            <a:ext cx="3868420" cy="1198245"/>
          </a:xfrm>
          <a:prstGeom prst="rect">
            <a:avLst/>
          </a:prstGeom>
        </p:spPr>
      </p:pic>
      <p:pic>
        <p:nvPicPr>
          <p:cNvPr id="9" name="Изображение 8" descr="D:\ефра2.jpgефра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067493" y="2894330"/>
            <a:ext cx="4046855" cy="1253490"/>
          </a:xfrm>
          <a:prstGeom prst="rect">
            <a:avLst/>
          </a:prstGeom>
        </p:spPr>
      </p:pic>
      <p:pic>
        <p:nvPicPr>
          <p:cNvPr id="10" name="Изображение 9" descr="D:\ефра3.jpgефра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140200" y="4168755"/>
            <a:ext cx="3543300" cy="13093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станіслаў.jpgстаніслаў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505" y="3284855"/>
            <a:ext cx="1775460" cy="217360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17233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Станіслаў Радзівіл</a:t>
            </a:r>
          </a:p>
        </p:txBody>
      </p:sp>
      <p:pic>
        <p:nvPicPr>
          <p:cNvPr id="8" name="Замещающее содержимое 7" descr="D:\ст1.jpgст1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977640" y="1629410"/>
            <a:ext cx="3868420" cy="1170305"/>
          </a:xfrm>
          <a:prstGeom prst="rect">
            <a:avLst/>
          </a:prstGeom>
        </p:spPr>
      </p:pic>
      <p:pic>
        <p:nvPicPr>
          <p:cNvPr id="9" name="Изображение 8" descr="D:\ст2.jpgст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977323" y="2996883"/>
            <a:ext cx="4046855" cy="1252855"/>
          </a:xfrm>
          <a:prstGeom prst="rect">
            <a:avLst/>
          </a:prstGeom>
        </p:spPr>
      </p:pic>
      <p:pic>
        <p:nvPicPr>
          <p:cNvPr id="10" name="Изображение 9" descr="D:\ст3.jpgст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958590" y="4220845"/>
            <a:ext cx="3887470" cy="120396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4067810" y="2431415"/>
            <a:ext cx="2180590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altLang="en-US"/>
              <a:t>роду Радзівілаў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660515" y="2132965"/>
            <a:ext cx="1036320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altLang="en-US"/>
              <a:t>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фр.jpgфр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505" y="3284855"/>
            <a:ext cx="2451735" cy="194627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25234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Францыск Скарына</a:t>
            </a:r>
          </a:p>
        </p:txBody>
      </p:sp>
      <p:pic>
        <p:nvPicPr>
          <p:cNvPr id="8" name="Замещающее содержимое 7" descr="D:\ружы.jpgружы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996055" y="1629093"/>
            <a:ext cx="3093085" cy="1529080"/>
          </a:xfrm>
          <a:prstGeom prst="rect">
            <a:avLst/>
          </a:prstGeom>
        </p:spPr>
      </p:pic>
      <p:pic>
        <p:nvPicPr>
          <p:cNvPr id="9" name="Изображение 8" descr="D:\фр2.jpgфр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995738" y="2852738"/>
            <a:ext cx="4046855" cy="1252855"/>
          </a:xfrm>
          <a:prstGeom prst="rect">
            <a:avLst/>
          </a:prstGeom>
        </p:spPr>
      </p:pic>
      <p:pic>
        <p:nvPicPr>
          <p:cNvPr id="10" name="Изображение 9" descr="D:\фр3.jpgфр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996055" y="4293235"/>
            <a:ext cx="3543300" cy="1097280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 rot="21120000">
            <a:off x="4457065" y="1802765"/>
            <a:ext cx="459740" cy="455295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>
            <a:spAutoFit/>
          </a:bodyPr>
          <a:lstStyle/>
          <a:p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Кастусь_Каліноўскі.jpgКастусь_Каліноўскі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505" y="3284855"/>
            <a:ext cx="1841500" cy="231775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15074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Кастусь Каліноўскі</a:t>
            </a:r>
          </a:p>
        </p:txBody>
      </p:sp>
      <p:pic>
        <p:nvPicPr>
          <p:cNvPr id="8" name="Замещающее содержимое 7" descr="D:\кст1.jpgкст1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923665" y="1724025"/>
            <a:ext cx="3710305" cy="1148715"/>
          </a:xfrm>
          <a:prstGeom prst="rect">
            <a:avLst/>
          </a:prstGeom>
        </p:spPr>
      </p:pic>
      <p:pic>
        <p:nvPicPr>
          <p:cNvPr id="9" name="Изображение 8" descr="D:\ддд.jpgддд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859848" y="2872423"/>
            <a:ext cx="4029075" cy="1252855"/>
          </a:xfrm>
          <a:prstGeom prst="rect">
            <a:avLst/>
          </a:prstGeom>
        </p:spPr>
      </p:pic>
      <p:pic>
        <p:nvPicPr>
          <p:cNvPr id="10" name="Изображение 9" descr="D:\хх.jpgхх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923665" y="4248150"/>
            <a:ext cx="3312160" cy="13519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агінскі.jpgагінскі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8490" y="3284855"/>
            <a:ext cx="1827530" cy="231775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6015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Міхаіл Клеафас Агінскі</a:t>
            </a:r>
          </a:p>
        </p:txBody>
      </p:sp>
      <p:pic>
        <p:nvPicPr>
          <p:cNvPr id="8" name="Замещающее содержимое 7" descr="D:\агн1.jpgагн1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851593" y="1700530"/>
            <a:ext cx="3708400" cy="1148715"/>
          </a:xfrm>
          <a:prstGeom prst="rect">
            <a:avLst/>
          </a:prstGeom>
        </p:spPr>
      </p:pic>
      <p:pic>
        <p:nvPicPr>
          <p:cNvPr id="9" name="Изображение 8" descr="D:\агн2.jpgагн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794761" y="2924811"/>
            <a:ext cx="4044950" cy="1252220"/>
          </a:xfrm>
          <a:prstGeom prst="rect">
            <a:avLst/>
          </a:prstGeom>
        </p:spPr>
      </p:pic>
      <p:pic>
        <p:nvPicPr>
          <p:cNvPr id="10" name="Изображение 9" descr="D:\агн3.jpgагн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851910" y="4364990"/>
            <a:ext cx="3693160" cy="1143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ягайла.jpgягайла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r="14489" b="18919"/>
          <a:stretch>
            <a:fillRect/>
          </a:stretch>
        </p:blipFill>
        <p:spPr>
          <a:xfrm>
            <a:off x="539750" y="3213100"/>
            <a:ext cx="2138045" cy="18669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Ягайла</a:t>
            </a:r>
          </a:p>
        </p:txBody>
      </p:sp>
      <p:pic>
        <p:nvPicPr>
          <p:cNvPr id="8" name="Замещающее содержимое 7" descr="D:\яг1.jpgяг1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851593" y="1700848"/>
            <a:ext cx="3708400" cy="1148080"/>
          </a:xfrm>
          <a:prstGeom prst="rect">
            <a:avLst/>
          </a:prstGeom>
        </p:spPr>
      </p:pic>
      <p:pic>
        <p:nvPicPr>
          <p:cNvPr id="9" name="Изображение 8" descr="D:\яг3.jpgяг3"/>
          <p:cNvPicPr>
            <a:picLocks noChangeAspect="1"/>
          </p:cNvPicPr>
          <p:nvPr/>
        </p:nvPicPr>
        <p:blipFill>
          <a:blip r:embed="rId5"/>
          <a:srcRect t="41679"/>
          <a:stretch>
            <a:fillRect/>
          </a:stretch>
        </p:blipFill>
        <p:spPr>
          <a:xfrm>
            <a:off x="3851910" y="3141027"/>
            <a:ext cx="4042410" cy="729933"/>
          </a:xfrm>
          <a:prstGeom prst="rect">
            <a:avLst/>
          </a:prstGeom>
        </p:spPr>
      </p:pic>
      <p:pic>
        <p:nvPicPr>
          <p:cNvPr id="10" name="Изображение 9" descr="D:\яг2.jpgяг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851910" y="4220845"/>
            <a:ext cx="3691890" cy="1143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багдановіч.webpбагдановіч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66750" y="3284855"/>
            <a:ext cx="2019300" cy="248221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14630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Максім Багдановіч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3923665" y="1772920"/>
            <a:ext cx="4032250" cy="1104900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Прыехаў адпачыць у Ракуцёўшчыну. Усё ж такі ў вёсцы нават паветра іншае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923665" y="3065145"/>
            <a:ext cx="498094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dirty="0" err="1"/>
              <a:t>Сёння</a:t>
            </a:r>
            <a:r>
              <a:rPr lang="ru-RU" altLang="en-US" dirty="0"/>
              <a:t> </a:t>
            </a:r>
            <a:r>
              <a:rPr lang="ru-RU" altLang="en-US" dirty="0" err="1"/>
              <a:t>пачуў</a:t>
            </a:r>
            <a:r>
              <a:rPr lang="ru-RU" altLang="en-US" dirty="0"/>
              <a:t> </a:t>
            </a:r>
            <a:r>
              <a:rPr lang="ru-RU" altLang="en-US" dirty="0" err="1"/>
              <a:t>пра</a:t>
            </a:r>
            <a:r>
              <a:rPr lang="ru-RU" altLang="en-US" dirty="0"/>
              <a:t> </a:t>
            </a:r>
            <a:r>
              <a:rPr lang="ru-RU" altLang="en-US" dirty="0" err="1"/>
              <a:t>гісторыю</a:t>
            </a:r>
            <a:r>
              <a:rPr lang="ru-RU" altLang="en-US" dirty="0"/>
              <a:t> </a:t>
            </a:r>
            <a:r>
              <a:rPr lang="ru-RU" altLang="en-US" dirty="0" err="1"/>
              <a:t>слуцкіх</a:t>
            </a:r>
            <a:r>
              <a:rPr lang="ru-RU" altLang="en-US" dirty="0"/>
              <a:t> </a:t>
            </a:r>
            <a:r>
              <a:rPr lang="ru-RU" altLang="en-US" dirty="0" err="1"/>
              <a:t>ткачых</a:t>
            </a:r>
            <a:r>
              <a:rPr lang="ru-RU" altLang="en-US" dirty="0"/>
              <a:t>.</a:t>
            </a:r>
          </a:p>
          <a:p>
            <a:r>
              <a:rPr lang="ru-RU" altLang="en-US" dirty="0" err="1"/>
              <a:t>Вельмі</a:t>
            </a:r>
            <a:r>
              <a:rPr lang="ru-RU" altLang="en-US" dirty="0"/>
              <a:t> </a:t>
            </a:r>
            <a:r>
              <a:rPr lang="ru-RU" altLang="en-US" dirty="0" err="1"/>
              <a:t>ўразіла</a:t>
            </a:r>
            <a:r>
              <a:rPr lang="ru-RU" altLang="en-US" dirty="0"/>
              <a:t>. Тысяча </a:t>
            </a:r>
            <a:r>
              <a:rPr lang="ru-RU" altLang="en-US" dirty="0" err="1"/>
              <a:t>лайкаў</a:t>
            </a:r>
            <a:r>
              <a:rPr lang="ru-RU" altLang="en-US" dirty="0"/>
              <a:t> на </a:t>
            </a:r>
            <a:r>
              <a:rPr lang="ru-RU" altLang="en-US" dirty="0" err="1"/>
              <a:t>гэты</a:t>
            </a:r>
            <a:r>
              <a:rPr lang="ru-RU" altLang="en-US" dirty="0"/>
              <a:t> пост -</a:t>
            </a:r>
          </a:p>
          <a:p>
            <a:r>
              <a:rPr lang="ru-RU" altLang="en-US" dirty="0"/>
              <a:t>і я выпускаю верш на </a:t>
            </a:r>
            <a:r>
              <a:rPr lang="ru-RU" altLang="en-US" dirty="0" err="1"/>
              <a:t>гэту</a:t>
            </a:r>
            <a:r>
              <a:rPr lang="ru-RU" altLang="en-US" dirty="0"/>
              <a:t> </a:t>
            </a:r>
            <a:r>
              <a:rPr lang="ru-RU" altLang="en-US" dirty="0" err="1"/>
              <a:t>тэму</a:t>
            </a:r>
            <a:r>
              <a:rPr lang="ru-RU" altLang="en-US" dirty="0"/>
              <a:t>.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3923665" y="4293235"/>
            <a:ext cx="354901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/>
              <a:t>Ў краіне светлай, дзе я ўміраю,</a:t>
            </a:r>
          </a:p>
          <a:p>
            <a:pPr algn="l"/>
            <a:r>
              <a:rPr lang="ru-RU" altLang="en-US"/>
              <a:t>У белым доме ля сіняй бухты,</a:t>
            </a:r>
          </a:p>
          <a:p>
            <a:pPr algn="l"/>
            <a:r>
              <a:rPr lang="ru-RU" altLang="en-US"/>
              <a:t>Я не самотны, я кнігу маю</a:t>
            </a:r>
          </a:p>
          <a:p>
            <a:pPr algn="l"/>
            <a:r>
              <a:rPr lang="ru-RU" altLang="en-US"/>
              <a:t>3 друкарні пана Марціна Кухты.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0"/>
      <p:bldP spid="6" grpId="1"/>
      <p:bldP spid="7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рагнеда.webpрагнеда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3357245"/>
            <a:ext cx="2365375" cy="236537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 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Рагнеда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5270" y="247015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 dirty="0" err="1" smtClean="0"/>
              <a:t>Дзяўчынкі</a:t>
            </a:r>
            <a:r>
              <a:rPr lang="ru-RU" altLang="en-US" sz="1800" dirty="0" smtClean="0"/>
              <a:t>, </a:t>
            </a:r>
            <a:r>
              <a:rPr lang="ru-RU" altLang="en-US" sz="1800" dirty="0"/>
              <a:t>я стала </a:t>
            </a:r>
            <a:r>
              <a:rPr lang="ru-RU" altLang="en-US" sz="1800" dirty="0" err="1"/>
              <a:t>ахвярай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аб</a:t>
            </a:r>
            <a:r>
              <a:rPr lang="en-US" altLang="en-US" sz="1800" dirty="0"/>
              <a:t>’</a:t>
            </a:r>
            <a:r>
              <a:rPr lang="ru-RU" altLang="en-US" sz="1800" dirty="0"/>
              <a:t>юзу((. </a:t>
            </a:r>
            <a:r>
              <a:rPr lang="ru-RU" altLang="en-US" sz="1800" dirty="0" err="1"/>
              <a:t>Будзьце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асцярожныя</a:t>
            </a:r>
            <a:r>
              <a:rPr lang="ru-RU" altLang="en-US" sz="1800" dirty="0"/>
              <a:t> з </a:t>
            </a:r>
            <a:r>
              <a:rPr lang="ru-RU" altLang="en-US" sz="1800" dirty="0" err="1"/>
              <a:t>хлопцамі</a:t>
            </a:r>
            <a:r>
              <a:rPr lang="ru-RU" altLang="en-US" sz="1800" dirty="0"/>
              <a:t>. </a:t>
            </a:r>
            <a:r>
              <a:rPr lang="ru-RU" altLang="en-US" sz="1800" dirty="0" err="1"/>
              <a:t>Н</a:t>
            </a:r>
            <a:r>
              <a:rPr lang="ru-RU" altLang="en-US" sz="1800" dirty="0" err="1" smtClean="0"/>
              <a:t>евядома</a:t>
            </a:r>
            <a:r>
              <a:rPr lang="ru-RU" altLang="en-US" sz="1800" dirty="0" smtClean="0"/>
              <a:t> </a:t>
            </a:r>
            <a:r>
              <a:rPr lang="ru-RU" altLang="en-US" sz="1800" dirty="0" err="1"/>
              <a:t>чым</a:t>
            </a:r>
            <a:r>
              <a:rPr lang="en-US" altLang="ru-RU" sz="1800" dirty="0"/>
              <a:t> </a:t>
            </a:r>
            <a:r>
              <a:rPr lang="ru-RU" altLang="en-US" sz="1800" dirty="0" err="1"/>
              <a:t>гэта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можа</a:t>
            </a:r>
            <a:r>
              <a:rPr lang="ru-RU" altLang="en-US" sz="1800" dirty="0"/>
              <a:t> </a:t>
            </a:r>
            <a:r>
              <a:rPr lang="ru-RU" altLang="en-US" sz="1800" dirty="0" err="1"/>
              <a:t>скончыцца</a:t>
            </a:r>
            <a:r>
              <a:rPr lang="ru-RU" altLang="en-US" sz="1800" dirty="0"/>
              <a:t>.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5270" y="4077335"/>
            <a:ext cx="341630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Як хутка адшыць рабыніча???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4869180"/>
            <a:ext cx="34137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en-US"/>
              <a:t>Планую змяніць імя. Як вам </a:t>
            </a:r>
          </a:p>
          <a:p>
            <a:pPr algn="l"/>
            <a:r>
              <a:rPr lang="ru-RU" altLang="en-US"/>
              <a:t>Анастасія?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0"/>
      <p:bldP spid="6" grpId="1"/>
      <p:bldP spid="7" grpId="0"/>
      <p:bldP spid="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кірыла.jpgкірыла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505" y="3284855"/>
            <a:ext cx="2016760" cy="299910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 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Кірыла Тураўскі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5270" y="247015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Напісаў тры пропаведзі і два казанні. А як праходзіць ваш дзень?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486150"/>
            <a:ext cx="475869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Цяпер на ізаляцыі ў манастрыскай вежы.</a:t>
            </a:r>
          </a:p>
          <a:p>
            <a:pPr marL="0" indent="0" algn="l">
              <a:buNone/>
            </a:pPr>
            <a:r>
              <a:rPr lang="ru-RU" altLang="en-US"/>
              <a:t>І, калі маце магчымасць, вам таксама раю.</a:t>
            </a:r>
          </a:p>
          <a:p>
            <a:pPr marL="0" indent="0" algn="l">
              <a:buNone/>
            </a:pPr>
            <a:r>
              <a:rPr lang="ru-RU" altLang="en-US"/>
              <a:t>Як-ніяк карона зноў гуляе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4725035"/>
            <a:ext cx="34137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altLang="en-US">
                <a:sym typeface="+mn-ea"/>
              </a:rPr>
              <a:t>Колькі разоў вам яшчэ сказаць? Не кашу я пад Ефрасіню Полацкую!</a:t>
            </a:r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0"/>
      <p:bldP spid="6" grpId="1"/>
      <p:bldP spid="7" grpId="0"/>
      <p:bldP spid="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мін.jpgмін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1460" y="3357245"/>
            <a:ext cx="3424555" cy="195516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Міндоўг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7810" y="249301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Наваградак. Шостага ліпеня. І мы з Мартай ужо ў каронах.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486150"/>
            <a:ext cx="438404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У мяне нарадзіўся сын! Войшалк. 3500,</a:t>
            </a:r>
          </a:p>
          <a:p>
            <a:pPr marL="0" indent="0" algn="l">
              <a:buNone/>
            </a:pPr>
            <a:r>
              <a:rPr lang="ru-RU" altLang="en-US"/>
              <a:t>53 см. Будзе каму перадаць дзяржаву!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4725035"/>
            <a:ext cx="34137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altLang="en-US"/>
              <a:t>Я стварыў ВКЛ. А чаго ў гэтым жыцці дасягнуў ты?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0"/>
      <p:bldP spid="6" grpId="1"/>
      <p:bldP spid="7" grpId="0"/>
      <p:bldP spid="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цётка.jpgцётка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3068955"/>
            <a:ext cx="2417445" cy="311848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7863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Цётка (Алаіза Пашкевіч)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7810" y="249301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Вярстаем часопіс «Лучынка». Заўтра ў друк.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4565650" cy="1476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Хто там кажа што жанчынам не месца ў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творчасці? Мужчыны-паэты, патрымайце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маё піва! Давайце нагадаю, хто зрабіў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першае чытанне для беларускіх дзетак.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4725035"/>
            <a:ext cx="34137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altLang="en-US"/>
              <a:t>Цікавы факт. Псеўданім у мяне ад беларускай багіні вясны Цёці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0"/>
      <p:bldP spid="6" grpId="1"/>
      <p:bldP spid="7" grpId="0"/>
      <p:bldP spid="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Анастасия_Слуцкая2 (1).jpgАнастасия_Слуцкая2 (1)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3140710"/>
            <a:ext cx="2274570" cy="328041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1831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Анастасія Слуцкая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7810" y="2348865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Адшыла тут адаго, дык ён горад асадзіў. А ўсё адно нічога ў яго не атрымалася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429000"/>
            <a:ext cx="419290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Дайце некалькі парадаў па выхаванні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будучага князя.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4509135"/>
            <a:ext cx="34137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altLang="en-US" dirty="0" err="1"/>
              <a:t>Гэтыя</a:t>
            </a:r>
            <a:r>
              <a:rPr lang="ru-RU" altLang="en-US" dirty="0"/>
              <a:t> </a:t>
            </a:r>
            <a:r>
              <a:rPr lang="ru-RU" altLang="en-US" dirty="0" err="1"/>
              <a:t>крымскія</a:t>
            </a:r>
            <a:r>
              <a:rPr lang="ru-RU" altLang="en-US" dirty="0"/>
              <a:t> татары </a:t>
            </a:r>
            <a:r>
              <a:rPr lang="ru-RU" altLang="en-US" dirty="0" err="1"/>
              <a:t>ўжо</a:t>
            </a:r>
            <a:r>
              <a:rPr lang="ru-RU" altLang="en-US" dirty="0"/>
              <a:t> </a:t>
            </a:r>
            <a:r>
              <a:rPr lang="ru-RU" altLang="en-US" dirty="0" err="1"/>
              <a:t>задзяўблі</a:t>
            </a:r>
            <a:r>
              <a:rPr lang="ru-RU" altLang="en-US" dirty="0"/>
              <a:t> </a:t>
            </a:r>
            <a:r>
              <a:rPr lang="ru-RU" altLang="en-US" dirty="0" err="1"/>
              <a:t>са</a:t>
            </a:r>
            <a:r>
              <a:rPr lang="ru-RU" altLang="en-US" dirty="0"/>
              <a:t> </a:t>
            </a:r>
            <a:r>
              <a:rPr lang="ru-RU" altLang="en-US" dirty="0" err="1"/>
              <a:t>сваімі</a:t>
            </a:r>
            <a:r>
              <a:rPr lang="ru-RU" altLang="en-US" dirty="0"/>
              <a:t> </a:t>
            </a:r>
            <a:r>
              <a:rPr lang="ru-RU" altLang="en-US" dirty="0" err="1"/>
              <a:t>набегамі</a:t>
            </a:r>
            <a:r>
              <a:rPr lang="ru-RU" altLang="en-US" dirty="0"/>
              <a:t>. Хай </a:t>
            </a:r>
            <a:r>
              <a:rPr lang="ru-RU" altLang="en-US" dirty="0" err="1"/>
              <a:t>ідуць</a:t>
            </a:r>
            <a:r>
              <a:rPr lang="ru-RU" altLang="en-US" dirty="0"/>
              <a:t> у </a:t>
            </a:r>
            <a:r>
              <a:rPr lang="ru-RU" altLang="en-US" dirty="0" err="1" smtClean="0"/>
              <a:t>фітнес</a:t>
            </a:r>
            <a:r>
              <a:rPr lang="ru-RU" altLang="en-US" dirty="0"/>
              <a:t>-</a:t>
            </a:r>
            <a:r>
              <a:rPr lang="ru-RU" altLang="en-US" dirty="0" smtClean="0"/>
              <a:t>клуб </a:t>
            </a:r>
            <a:r>
              <a:rPr lang="ru-RU" altLang="en-US" dirty="0"/>
              <a:t>і там </a:t>
            </a:r>
            <a:r>
              <a:rPr lang="ru-RU" altLang="en-US" dirty="0" err="1"/>
              <a:t>бегаюць</a:t>
            </a:r>
            <a:endParaRPr lang="ru-RU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0"/>
      <p:bldP spid="6" grpId="1"/>
      <p:bldP spid="7" grpId="0"/>
      <p:bldP spid="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каміла.jpgкаміла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42574" t="4771" b="4771"/>
          <a:stretch>
            <a:fillRect/>
          </a:stretch>
        </p:blipFill>
        <p:spPr>
          <a:xfrm>
            <a:off x="395605" y="3284855"/>
            <a:ext cx="3091180" cy="309118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Дзеяч</a:t>
            </a:r>
            <a:r>
              <a:rPr lang="ru-RU" dirty="0" smtClean="0"/>
              <a:t> </a:t>
            </a:r>
            <a:r>
              <a:rPr lang="ru-RU" dirty="0"/>
              <a:t>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2517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r>
              <a:rPr lang="ru-RU" altLang="en-US"/>
              <a:t>Каміла Марцінкевіч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7810" y="1866265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Сёння апрану чырвоную сукенку і буду спяваць у гонар загінулых паўстанцаў. Прыходзьце падтрымаць у менскі кафідральны касцёл. 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4509135"/>
            <a:ext cx="341376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Бацька даў пачытаць «Пінскую шляхту».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Клёва ён, канешне, сцебануў шляхту. Калі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хочаце сёння спойлер - дайте ведаць у 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каментарах!</a:t>
            </a:r>
            <a:endParaRPr lang="ru-RU" altLang="en-US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067810" y="3429000"/>
            <a:ext cx="427164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/>
              <a:t>Чакаю лайк, рэпост, камент і данаты ў</a:t>
            </a:r>
          </a:p>
          <a:p>
            <a:r>
              <a:rPr lang="ru-RU" altLang="en-US"/>
              <a:t>падтрымку маёй музычнай школы для</a:t>
            </a:r>
          </a:p>
          <a:p>
            <a:r>
              <a:rPr lang="ru-RU" altLang="en-US"/>
              <a:t>бедных дзяцей ў Менску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барбара.jpegбарбара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505" y="3213100"/>
            <a:ext cx="2696845" cy="317690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pPr algn="l"/>
            <a:r>
              <a:rPr lang="ru-RU" altLang="en-US"/>
              <a:t>Барбара Радзівіл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7810" y="227711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 dirty="0" err="1"/>
              <a:t>Калі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вашы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браты</a:t>
            </a:r>
            <a:r>
              <a:rPr lang="ru-RU" altLang="en-US" sz="1800" dirty="0"/>
              <a:t> не </a:t>
            </a:r>
            <a:r>
              <a:rPr lang="ru-RU" altLang="en-US" sz="1800" dirty="0" err="1"/>
              <a:t>прымушаюць</a:t>
            </a:r>
            <a:r>
              <a:rPr lang="ru-RU" altLang="en-US" sz="1800" dirty="0"/>
              <a:t> з </a:t>
            </a:r>
            <a:r>
              <a:rPr lang="ru-RU" altLang="en-US" sz="1800" dirty="0" err="1"/>
              <a:t>мячамі</a:t>
            </a:r>
            <a:r>
              <a:rPr lang="ru-RU" altLang="en-US" sz="1800" dirty="0"/>
              <a:t> ў руках </a:t>
            </a:r>
            <a:r>
              <a:rPr lang="ru-RU" altLang="en-US" sz="1800" dirty="0" err="1"/>
              <a:t>твайго</a:t>
            </a:r>
            <a:r>
              <a:rPr lang="ru-RU" altLang="en-US" sz="1800" dirty="0"/>
              <a:t> хлопца </a:t>
            </a:r>
            <a:r>
              <a:rPr lang="ru-RU" altLang="en-US" sz="1800" dirty="0" err="1"/>
              <a:t>ажаніцца</a:t>
            </a:r>
            <a:r>
              <a:rPr lang="ru-RU" altLang="en-US" sz="1800" dirty="0"/>
              <a:t> з </a:t>
            </a:r>
            <a:r>
              <a:rPr lang="ru-RU" altLang="en-US" sz="1800" dirty="0" err="1"/>
              <a:t>табою</a:t>
            </a:r>
            <a:r>
              <a:rPr lang="ru-RU" altLang="en-US" sz="1800" dirty="0"/>
              <a:t>, </a:t>
            </a:r>
            <a:r>
              <a:rPr lang="ru-RU" altLang="en-US" sz="1800" dirty="0" err="1"/>
              <a:t>тады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маё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жыццё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больш</a:t>
            </a:r>
            <a:r>
              <a:rPr lang="ru-RU" altLang="en-US" sz="1800" dirty="0"/>
              <a:t> </a:t>
            </a:r>
            <a:r>
              <a:rPr lang="ru-RU" altLang="en-US" sz="1800" dirty="0" err="1"/>
              <a:t>цікавае</a:t>
            </a:r>
            <a:r>
              <a:rPr lang="ru-RU" altLang="en-US" sz="1800" dirty="0"/>
              <a:t> за ваша.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067810" y="5157470"/>
            <a:ext cx="34137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Гуляю па Нясвіжсім замку. Сёння чамусьці калідоры тут асабліва чорныя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067810" y="3860800"/>
            <a:ext cx="437007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/>
              <a:t>Нешта свякроў на мяне коса паглядае.</a:t>
            </a:r>
          </a:p>
          <a:p>
            <a:r>
              <a:rPr lang="ru-RU" altLang="en-US"/>
              <a:t>Ну вось чаму я ёй так не спадабалася?</a:t>
            </a:r>
          </a:p>
          <a:p>
            <a:r>
              <a:rPr lang="ru-RU" altLang="en-US"/>
              <a:t>Ці гэта так ва ўсіх?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мг.webpмг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42854" b="18484"/>
          <a:stretch>
            <a:fillRect/>
          </a:stretch>
        </p:blipFill>
        <p:spPr>
          <a:xfrm>
            <a:off x="611505" y="3284855"/>
            <a:ext cx="2035810" cy="290449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pPr algn="l"/>
            <a:r>
              <a:rPr lang="ru-RU" altLang="en-US"/>
              <a:t>Мікола Гусоўскі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067810" y="177292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Вывучыу чарговую мову. Поў: калі ты дыпламат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161790" y="3429000"/>
            <a:ext cx="3413760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Будучы ў Рыме, зь вялізным натоўпам пасполу,</a:t>
            </a:r>
          </a:p>
          <a:p>
            <a:pPr marL="0" indent="0" algn="l">
              <a:buNone/>
            </a:pPr>
            <a:endParaRPr lang="ru-RU" altLang="en-US"/>
          </a:p>
          <a:p>
            <a:pPr marL="0" indent="0" algn="l">
              <a:buNone/>
            </a:pPr>
            <a:r>
              <a:rPr lang="ru-RU" altLang="en-US"/>
              <a:t>Бачыў аднойчы я гульні, што ўсе з захапленьнем віталі:</a:t>
            </a:r>
          </a:p>
          <a:p>
            <a:pPr marL="0" indent="0" algn="l">
              <a:buNone/>
            </a:pPr>
            <a:endParaRPr lang="ru-RU" altLang="en-US"/>
          </a:p>
          <a:p>
            <a:pPr marL="0" indent="0" algn="l">
              <a:buNone/>
            </a:pPr>
            <a:r>
              <a:rPr lang="ru-RU" altLang="en-US"/>
              <a:t>Жорсткую бойку быкоў, гледачам на пацеху.</a:t>
            </a:r>
          </a:p>
          <a:p>
            <a:pPr marL="0" indent="0" algn="l">
              <a:buNone/>
            </a:pPr>
            <a:endParaRPr lang="ru-RU" altLang="en-US"/>
          </a:p>
          <a:p>
            <a:pPr marL="0" indent="0" algn="l">
              <a:buNone/>
            </a:pPr>
            <a:r>
              <a:rPr lang="ru-RU" altLang="en-US"/>
              <a:t>Лётныя стрэлаў раі ды бліскучыя дзіды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067810" y="2637155"/>
            <a:ext cx="360172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Падпісаліся ў сацсетках з папай</a:t>
            </a:r>
          </a:p>
          <a:p>
            <a:pPr marL="0" indent="0" algn="l">
              <a:buNone/>
            </a:pPr>
            <a:r>
              <a:rPr lang="ru-RU" altLang="en-US">
                <a:sym typeface="+mn-ea"/>
              </a:rPr>
              <a:t>Львом Х адзін на аднаго.</a:t>
            </a:r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эмілія.webpэмілія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3282315"/>
            <a:ext cx="2954020" cy="295338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pPr algn="l"/>
            <a:r>
              <a:rPr lang="ru-RU" altLang="en-US"/>
              <a:t>Эмілія Плятэр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211955" y="270002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 dirty="0" err="1"/>
              <a:t>Тадэвуш</a:t>
            </a:r>
            <a:r>
              <a:rPr lang="ru-RU" altLang="en-US" sz="1800" dirty="0"/>
              <a:t> </a:t>
            </a:r>
            <a:r>
              <a:rPr lang="ru-RU" altLang="en-US" sz="1800" dirty="0" err="1"/>
              <a:t>Касцюшка</a:t>
            </a:r>
            <a:r>
              <a:rPr lang="ru-RU" altLang="en-US" sz="1800" dirty="0"/>
              <a:t> - </a:t>
            </a:r>
            <a:r>
              <a:rPr lang="ru-RU" altLang="en-US" sz="1800" dirty="0" err="1"/>
              <a:t>краш</a:t>
            </a:r>
            <a:r>
              <a:rPr lang="ru-RU" altLang="en-US" sz="1800" dirty="0"/>
              <a:t>. Не </a:t>
            </a:r>
            <a:r>
              <a:rPr lang="ru-RU" altLang="en-US" sz="1800" dirty="0" err="1"/>
              <a:t>згодзен</a:t>
            </a:r>
            <a:r>
              <a:rPr lang="ru-RU" altLang="en-US" sz="1800" dirty="0"/>
              <a:t> </a:t>
            </a:r>
            <a:r>
              <a:rPr lang="ru-RU" altLang="en-US" sz="1800" dirty="0" smtClean="0"/>
              <a:t>- </a:t>
            </a:r>
            <a:r>
              <a:rPr lang="ru-RU" altLang="en-US" sz="1800" dirty="0" err="1"/>
              <a:t>ідзі</a:t>
            </a:r>
            <a:r>
              <a:rPr lang="ru-RU" altLang="en-US" sz="1800" dirty="0"/>
              <a:t> да </a:t>
            </a:r>
            <a:r>
              <a:rPr lang="ru-RU" altLang="en-US" sz="1800" dirty="0" err="1"/>
              <a:t>чорта</a:t>
            </a:r>
            <a:endParaRPr lang="ru-RU" altLang="en-US" sz="1800" dirty="0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167505" y="5157470"/>
            <a:ext cx="38334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Толькі ў Варшаву збіралася са сваім атрадам, як  хвароба ўсе планы сапсавала. 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167505" y="3644900"/>
            <a:ext cx="484568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 dirty="0"/>
              <a:t>Мне </a:t>
            </a:r>
            <a:r>
              <a:rPr lang="ru-RU" altLang="en-US" dirty="0" err="1"/>
              <a:t>прысвойваюць</a:t>
            </a:r>
            <a:r>
              <a:rPr lang="ru-RU" altLang="en-US" dirty="0"/>
              <a:t> </a:t>
            </a:r>
            <a:r>
              <a:rPr lang="ru-RU" altLang="en-US" dirty="0" err="1"/>
              <a:t>званне</a:t>
            </a:r>
            <a:r>
              <a:rPr lang="ru-RU" altLang="en-US" dirty="0"/>
              <a:t> </a:t>
            </a:r>
            <a:r>
              <a:rPr lang="ru-RU" altLang="en-US" dirty="0" err="1"/>
              <a:t>капітана</a:t>
            </a:r>
            <a:endParaRPr lang="ru-RU" altLang="en-US" dirty="0"/>
          </a:p>
          <a:p>
            <a:pPr marL="0" indent="0" algn="l">
              <a:buNone/>
            </a:pPr>
            <a:r>
              <a:rPr lang="ru-RU" altLang="en-US" dirty="0"/>
              <a:t>і </a:t>
            </a:r>
            <a:r>
              <a:rPr lang="ru-RU" altLang="en-US" dirty="0" err="1"/>
              <a:t>прапаноўваюць</a:t>
            </a:r>
            <a:r>
              <a:rPr lang="ru-RU" altLang="en-US" dirty="0"/>
              <a:t> </a:t>
            </a:r>
            <a:r>
              <a:rPr lang="ru-RU" altLang="en-US" dirty="0" err="1"/>
              <a:t>кіраўніцтва</a:t>
            </a:r>
            <a:r>
              <a:rPr lang="ru-RU" altLang="en-US" dirty="0"/>
              <a:t> 1-й роты</a:t>
            </a:r>
          </a:p>
          <a:p>
            <a:pPr marL="0" indent="0" algn="l">
              <a:buNone/>
            </a:pPr>
            <a:r>
              <a:rPr lang="ru-RU" altLang="en-US" dirty="0"/>
              <a:t>25-га </a:t>
            </a:r>
            <a:r>
              <a:rPr lang="ru-RU" altLang="en-US" dirty="0" err="1"/>
              <a:t>лінейнага</a:t>
            </a:r>
            <a:r>
              <a:rPr lang="ru-RU" altLang="en-US" dirty="0"/>
              <a:t> палка </a:t>
            </a:r>
            <a:r>
              <a:rPr lang="ru-RU" altLang="en-US" dirty="0" err="1"/>
              <a:t>паўстанцаў</a:t>
            </a:r>
            <a:r>
              <a:rPr lang="ru-RU" altLang="en-US" dirty="0"/>
              <a:t>. І </a:t>
            </a:r>
            <a:r>
              <a:rPr lang="ru-RU" altLang="en-US" dirty="0" err="1"/>
              <a:t>хто</a:t>
            </a:r>
            <a:endParaRPr lang="ru-RU" altLang="en-US" dirty="0"/>
          </a:p>
          <a:p>
            <a:pPr marL="0" indent="0" algn="l">
              <a:buNone/>
            </a:pPr>
            <a:r>
              <a:rPr lang="ru-RU" altLang="en-US" dirty="0"/>
              <a:t>мне </a:t>
            </a:r>
            <a:r>
              <a:rPr lang="ru-RU" altLang="en-US" dirty="0" err="1"/>
              <a:t>потым</a:t>
            </a:r>
            <a:r>
              <a:rPr lang="ru-RU" altLang="en-US" dirty="0"/>
              <a:t> </a:t>
            </a:r>
            <a:r>
              <a:rPr lang="ru-RU" altLang="en-US" dirty="0" err="1"/>
              <a:t>скажа</a:t>
            </a:r>
            <a:r>
              <a:rPr lang="ru-RU" altLang="en-US" dirty="0"/>
              <a:t>, </a:t>
            </a:r>
            <a:r>
              <a:rPr lang="ru-RU" altLang="en-US" dirty="0" err="1"/>
              <a:t>што</a:t>
            </a:r>
            <a:r>
              <a:rPr lang="ru-RU" altLang="en-US" dirty="0"/>
              <a:t> </a:t>
            </a:r>
            <a:r>
              <a:rPr lang="ru-RU" altLang="en-US" dirty="0" err="1"/>
              <a:t>маё</a:t>
            </a:r>
            <a:r>
              <a:rPr lang="ru-RU" altLang="en-US" dirty="0"/>
              <a:t> </a:t>
            </a:r>
            <a:r>
              <a:rPr lang="ru-RU" altLang="en-US" dirty="0" err="1"/>
              <a:t>месца</a:t>
            </a:r>
            <a:r>
              <a:rPr lang="ru-RU" altLang="en-US" dirty="0"/>
              <a:t> на </a:t>
            </a:r>
            <a:r>
              <a:rPr lang="ru-RU" altLang="en-US" dirty="0" err="1" smtClean="0"/>
              <a:t>кухні</a:t>
            </a:r>
            <a:r>
              <a:rPr lang="ru-RU" altLang="en-US" dirty="0" smtClean="0"/>
              <a:t>?</a:t>
            </a:r>
            <a:endParaRPr lang="ru-RU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васіль.jpgвасіль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3299778"/>
            <a:ext cx="2954020" cy="291846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pPr algn="l"/>
            <a:r>
              <a:rPr lang="ru-RU" altLang="en-US"/>
              <a:t>Васіль Быкаў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211955" y="2637155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Бачыў сваё прозвішча на брацкай магіле. Так сабе адчуванні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283710" y="5085080"/>
            <a:ext cx="383349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Думаю, як назваць галоўных герояў свайго чарговага твору. Можа, Пятрок і Сцепаніда? Пішыце свае прапановы ў каменты!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167505" y="364490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endParaRPr lang="ru-RU" altLang="en-US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4211955" y="3644900"/>
            <a:ext cx="35013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Трымаю ў руках першы асобнік кнігі «Мёртвым не баліць». Ужо дастпны на wildberries.by і oz.by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тадэвуш.jpgтадэвуш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3895" y="3284855"/>
            <a:ext cx="2420620" cy="320421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420620"/>
            <a:ext cx="226123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pPr algn="l"/>
            <a:r>
              <a:rPr lang="ru-RU" altLang="en-US"/>
              <a:t>Тадэвуш Касцюшка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211955" y="270891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Рэспект Паўлу І.Памілаваў мяне, еду цяпер ў ЗША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283710" y="5085080"/>
            <a:ext cx="38334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Цяжкі кастрычнік 1794... Расейскія салдаты разбілі мае паўстанскія атрады.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167505" y="364490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endParaRPr lang="ru-RU" altLang="en-US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4211955" y="3644900"/>
            <a:ext cx="350139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От бацькі парофлілі... Ёсць хто-небудзь яшчэ тут з іменем Банавентура?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Giedzimin._Гедзімін_(1709).jpgGiedzimin._Гедзімін_(1709)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b="27554"/>
          <a:stretch>
            <a:fillRect/>
          </a:stretch>
        </p:blipFill>
        <p:spPr>
          <a:xfrm>
            <a:off x="611505" y="3140710"/>
            <a:ext cx="2907030" cy="324167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Палітык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348865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pPr algn="l"/>
            <a:r>
              <a:rPr lang="ru-RU" altLang="en-US"/>
              <a:t>Гедымін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167505" y="179451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be-BY" altLang="en-US" sz="1800" dirty="0" smtClean="0"/>
              <a:t>Пам – дамініканскі! Другі – францысканскі. </a:t>
            </a:r>
            <a:r>
              <a:rPr lang="be-BY" altLang="en-US" sz="1800" smtClean="0"/>
              <a:t>Храмы ў маёй Вільні – гатовыя!</a:t>
            </a:r>
            <a:endParaRPr lang="ru-RU" altLang="en-US" sz="1800" dirty="0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167505" y="4797425"/>
            <a:ext cx="38334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altLang="en-US">
                <a:sym typeface="+mn-ea"/>
              </a:rPr>
              <a:t>11.02.1296 сын Альгерд,58 см, 3,5 кг.. Хай расце вялікім князем! Прымаю віншаванні)</a:t>
            </a:r>
            <a:endParaRPr lang="ru-RU" altLang="en-US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167505" y="364490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endParaRPr lang="ru-RU" altLang="en-US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4167505" y="2853055"/>
            <a:ext cx="350139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Хто ведае, да чаго сніцца жалезны воўк? Пішыце у каментарах. Варажбітка з тык току на прамым эфіры паабяцала хуткі паезд з Наваградка.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:\шагал.jpgшагал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39750" y="3068955"/>
            <a:ext cx="2780030" cy="361823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Дзеяч культуры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750" y="2348865"/>
            <a:ext cx="203771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altLang="en-US">
                <a:solidFill>
                  <a:srgbClr val="00B050"/>
                </a:solidFill>
              </a:rPr>
              <a:t>Правільны адказ</a:t>
            </a:r>
            <a:r>
              <a:rPr lang="ru-RU" altLang="en-US"/>
              <a:t>:</a:t>
            </a:r>
          </a:p>
          <a:p>
            <a:pPr algn="l"/>
            <a:r>
              <a:rPr lang="ru-RU" altLang="en-US"/>
              <a:t>Марк Шагал</a:t>
            </a:r>
          </a:p>
        </p:txBody>
      </p:sp>
      <p:sp>
        <p:nvSpPr>
          <p:cNvPr id="2" name="Замещающее содержимое 1"/>
          <p:cNvSpPr>
            <a:spLocks noGrp="1"/>
          </p:cNvSpPr>
          <p:nvPr>
            <p:ph sz="half" idx="2"/>
          </p:nvPr>
        </p:nvSpPr>
        <p:spPr>
          <a:xfrm>
            <a:off x="4167505" y="1794510"/>
            <a:ext cx="4032250" cy="5543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1800"/>
              <a:t>Я не ўпэўнены, што тэорыя - такая ўжо карысць для мастацтва. Імпрэсіянізм, кубізм мне роўна чужыя. Па-мойму, мастацтва - гэта, перш за ўсё, стан душы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067810" y="3357245"/>
            <a:ext cx="2463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r>
              <a:rPr lang="ru-RU" altLang="en-US">
                <a:sym typeface="+mn-ea"/>
              </a:rPr>
              <a:t>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167505" y="5664835"/>
            <a:ext cx="383349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ru-RU" altLang="en-US"/>
              <a:t>Вось малюю «Над горадам». Думаю дадаць адну вельмі цікавую дэталь)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167505" y="364490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buNone/>
            </a:pPr>
            <a:endParaRPr lang="ru-RU" altLang="en-US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4167505" y="3284855"/>
            <a:ext cx="350139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Калі вы падумаеце, што ў вас складаныя адносіны з бацькамі, то ўспомніце, што ваш бацька не кідаў на падлогу 27 рублёў з крыкамі «можаш больш за дапамогай не звяртацца», калі вы вырашылі вучыцца на мастака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 build="p"/>
      <p:bldP spid="2" grpId="1" build="p"/>
      <p:bldP spid="6" grpId="1"/>
      <p:bldP spid="7" grpId="0"/>
      <p:bldP spid="7" grpId="1"/>
      <p:bldP spid="8" grpId="0"/>
      <p:bldP spid="8" grpId="1"/>
      <p:bldP spid="10" grpId="0"/>
      <p:bldP spid="10" grpId="1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</TotalTime>
  <Words>1062</Words>
  <Application>Microsoft Office PowerPoint</Application>
  <PresentationFormat>Экран (4:3)</PresentationFormat>
  <Paragraphs>176</Paragraphs>
  <Slides>24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Arial</vt:lpstr>
      <vt:lpstr>Calibri</vt:lpstr>
      <vt:lpstr>Default Design</vt:lpstr>
      <vt:lpstr>Калі б у гістарычных дзеячаў быў твітар</vt:lpstr>
      <vt:lpstr>Твітар</vt:lpstr>
      <vt:lpstr>А што, калі б у гістарычных дзеячаў былі свае старонкі ў твітары?</vt:lpstr>
      <vt:lpstr>Палітык</vt:lpstr>
      <vt:lpstr>Дзеяч культуры</vt:lpstr>
      <vt:lpstr>Палітык</vt:lpstr>
      <vt:lpstr>Дзеяч культуры</vt:lpstr>
      <vt:lpstr>Палітык</vt:lpstr>
      <vt:lpstr>Дзеяч культуры</vt:lpstr>
      <vt:lpstr>Палітык</vt:lpstr>
      <vt:lpstr>Дзеяч культуры</vt:lpstr>
      <vt:lpstr>Палітык </vt:lpstr>
      <vt:lpstr>Дзеяч культуры </vt:lpstr>
      <vt:lpstr>Палітык</vt:lpstr>
      <vt:lpstr>Дзеяч культуры</vt:lpstr>
      <vt:lpstr>Палітык</vt:lpstr>
      <vt:lpstr>Дзеяч культуры</vt:lpstr>
      <vt:lpstr>Палітык</vt:lpstr>
      <vt:lpstr>Дзеяч культуры</vt:lpstr>
      <vt:lpstr>Палітык</vt:lpstr>
      <vt:lpstr>Дзеяч культуры</vt:lpstr>
      <vt:lpstr>Палітык</vt:lpstr>
      <vt:lpstr>Палітык</vt:lpstr>
      <vt:lpstr>Дзеяч культуры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Калі б у князёў ВКЛ быў інстаграм</dc:title>
  <dc:creator>Home</dc:creator>
  <cp:lastModifiedBy>ANDREY</cp:lastModifiedBy>
  <cp:revision>17</cp:revision>
  <dcterms:created xsi:type="dcterms:W3CDTF">2022-09-24T17:30:00Z</dcterms:created>
  <dcterms:modified xsi:type="dcterms:W3CDTF">2023-06-25T15:28:06Z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0730B339C6E24DAC811C5063735F3070</vt:lpwstr>
  </property>
  <property fmtid="{D5CDD505-2E9C-101B-9397-08002B2CF9AE}" pid="3" name="KSOProductBuildVer">
    <vt:lpwstr>1049-11.2.0.11440</vt:lpwstr>
  </property>
</Properties>
</file>