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021360-5BA1-157C-8FA0-7AE689BB89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51D6864-5160-C4F4-54B1-16B0262D8F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62335F-E0E2-37C6-1287-3C857794E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4F37A1-261D-9429-8BD9-9CFD750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B5AD80-0FF8-B7EA-A063-4850E465F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565432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E415D8-B683-CFB5-FC1F-DE7955423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5AE040-37A8-341B-F387-42675ABEE3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A15DEF-AA7B-C619-3CA9-207203866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429867-62F1-6282-3F94-EEA15A18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3042CD-8B19-6CB7-7A49-0BB3876F4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31218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1BA347-E79E-956B-6972-A044C8FD3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0E3CF63-A208-D722-6C4E-0B129B0B3F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687DD2-403C-0142-396E-57F0E27B1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A7C564-7F0F-8A50-9A13-8AAFFE821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2A308F-A2D8-EE46-4280-DF8075E90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838357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EAFFB2-6E89-E37B-3E47-FB9E6116A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E333C1-1953-FC44-043B-F76B417FDF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8C38ACA-BE52-A57A-AF61-FE2014939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665E15D-123B-4FA5-220D-67FBC3938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A4BF2D-E214-B6FD-7E40-DED3E0C0A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54EFAB0-756B-48BB-045B-818EE22A9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228799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6D2137-51C1-B04B-4B60-8A99DC9D9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61FD31-26E2-7AD1-3AB9-058D880D29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871CB4-4AB8-228D-A0C8-A3CDF921E0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3632053-EB60-C678-0F4C-251A31DB93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09C46B6-9B82-273D-02A9-B5C99D8CBB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1C54AF9-774B-6936-317D-46A1D6AF5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69744CD-5B06-9CF7-0DC8-09C3E21CF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1B66E73-0B06-69DD-CA30-7C3A1F24F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608501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FD6142-57FC-B92C-A486-87AA9F4B5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A6A7923-77C9-DEE6-046C-994183CC6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90BCBB1-DF97-67A9-8410-1979DFABF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519219C-2D43-8E4D-66E5-6D5C5AFB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666647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7CA47FF-4E99-C1D3-7158-A1D3BED6C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8BA5229-700B-9E1F-FFCC-5079BBF19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85BF7B5-C9C6-9BC1-7C84-BF5A47506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27727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A6DC99-5876-8761-57B4-25D19AC5D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328577-0325-26C1-8569-979C2B1F5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0E09D42-4D36-AA6D-0CC5-1712407B6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6D5A3A-2E1D-DB07-633D-608747BF3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1823E5-CCF3-DCB4-845A-7B0DEFFC0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65D93E5-30A0-F17E-83FB-359416088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66360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CF0999-0CDE-6E5A-454B-0ABCB0147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D03160A-001D-6F29-A251-397C2F0B7E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B4ED11A-C265-9774-34BE-23199078EF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47F25B-FFE2-BC26-0523-1F80184E6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C823A67-DAF7-71D5-1F2E-B940726D1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1FAE23-17A8-ED58-BC1B-6A18EB096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90596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B7956C-78DE-CA33-143F-A2D4EBD8F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39AB8A7-DD0B-9906-FAB7-7BB94E6BC3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8A0A78-06C0-C9B1-F129-48C0E46D9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23F138-7296-60D3-9909-BF88881DA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39815F-614F-F64C-E3D4-BBAA55DA8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303695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E8E97E0-50AC-8758-7A12-A2C94892E4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79AA3C-E2C5-0A67-BAB3-E6812B861E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F68B4F-B5B1-D90C-4060-374949D4A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A33542-B5D4-4B00-0518-BFD219D6F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E62E01-4947-9182-C573-33A106BA6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374355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1522CA-FE1E-FBBA-8B3F-BD28FA9C2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BC9992-5591-9F63-6657-10058AECA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ACC02C-359F-6BD0-5883-12AD1FDC11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AEBB2-C5C2-4790-B032-26CF58EB6039}" type="datetimeFigureOut">
              <a:rPr lang="ru-BY" smtClean="0"/>
              <a:t>07.07.2023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018C1B-BF34-7D26-BC1D-55E3057914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AEF740-0ADD-8D93-DAB6-0D2FD121A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E4E12-84F5-4EE7-8A9D-FF50DD8EFFA8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49263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4767AC7-79E9-2DA0-DBA3-3263AFD52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00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853E5F-7176-2542-F4C8-F97883FEA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10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2727DB-722A-0978-D126-749C78921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72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42FBD8-CAE6-1B8F-2ABE-5629BCEB2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26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26AB935-7BA8-2242-FF32-4064F32D1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4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0918D9-85AA-D19E-7F1B-3D0F79864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78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957C364-15F6-BDB6-B417-142240666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DD3EB5-AC8A-90F9-B0DE-9F7DF09081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20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C911B6-A4C7-1370-A8F5-B03C7FE4C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1677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Office PowerPoint</Application>
  <PresentationFormat>Широкоэкранный</PresentationFormat>
  <Paragraphs>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Маша Савченко</dc:creator>
  <cp:lastModifiedBy>Маша Савченко</cp:lastModifiedBy>
  <cp:revision>2</cp:revision>
  <dcterms:created xsi:type="dcterms:W3CDTF">2023-07-04T13:31:17Z</dcterms:created>
  <dcterms:modified xsi:type="dcterms:W3CDTF">2023-07-07T19:54:09Z</dcterms:modified>
</cp:coreProperties>
</file>