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90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17.06.2023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580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17.06.2023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041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17.06.2023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355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17.06.2023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304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17.06.2023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141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17.06.2023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83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17.06.2023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702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17.06.2023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84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17.06.2023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599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17.06.2023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373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62DE6-089C-4E62-B258-312A9C8CE5B1}" type="datetimeFigureOut">
              <a:rPr lang="ru-RU" smtClean="0"/>
              <a:t>17.06.2023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280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62DE6-089C-4E62-B258-312A9C8CE5B1}" type="datetimeFigureOut">
              <a:rPr lang="ru-RU" smtClean="0"/>
              <a:t>17.06.2023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C4C28-931A-492D-9635-719E4E3F0D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3078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drive/folders/1-0YzcgIJ4bsdLc-Fw-r9OXz2ygf0WmnU" TargetMode="External"/><Relationship Id="rId2" Type="http://schemas.openxmlformats.org/officeDocument/2006/relationships/hyperlink" Target="https://drive.google.com/drive/folders/1DEISArv5HUjhYKwCiLHqWoUKjlcNnePH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A14650-0763-F92A-FFFF-82F273319D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708B4D6-35BD-8147-B87B-40A657F673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58B177-DE41-C3C6-1259-A7ACBD970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46" b="7040"/>
          <a:stretch/>
        </p:blipFill>
        <p:spPr>
          <a:xfrm>
            <a:off x="0" y="-1"/>
            <a:ext cx="12310956" cy="68580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F5DD43-03BB-4BF0-8C97-48A408AA35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386" y="1713704"/>
            <a:ext cx="3577614" cy="3594896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1227863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AB15670-250C-22AB-9EB0-0AD5F0DE1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3700" y="469900"/>
            <a:ext cx="10953750" cy="5619751"/>
          </a:xfrm>
        </p:spPr>
        <p:txBody>
          <a:bodyPr/>
          <a:lstStyle/>
          <a:p>
            <a:r>
              <a:rPr lang="be-BY" dirty="0"/>
              <a:t>У лістападзе 2022 года, я прымала ўдзел у ліцэйскім мерапрыемстве «Гаворыць</a:t>
            </a:r>
            <a:r>
              <a:rPr lang="en-US" dirty="0"/>
              <a:t>ED</a:t>
            </a:r>
            <a:r>
              <a:rPr lang="be-BY" dirty="0"/>
              <a:t>», якое з’яўляецца аналагам амерыканскай серыі канферэнцый пад назвай </a:t>
            </a:r>
            <a:r>
              <a:rPr lang="en-US" dirty="0"/>
              <a:t>TED</a:t>
            </a:r>
            <a:r>
              <a:rPr lang="be-BY" dirty="0"/>
              <a:t>. </a:t>
            </a:r>
          </a:p>
          <a:p>
            <a:r>
              <a:rPr lang="be-BY" dirty="0">
                <a:solidFill>
                  <a:srgbClr val="00B0F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Спасылка </a:t>
            </a:r>
            <a:r>
              <a:rPr lang="be-BY" dirty="0"/>
              <a:t>на выступ, тэкст, а таксама перформанс перад выступам, які я арганізавала.</a:t>
            </a:r>
          </a:p>
          <a:p>
            <a:r>
              <a:rPr lang="ru-RU" dirty="0" err="1"/>
              <a:t>Хочацца</a:t>
            </a:r>
            <a:r>
              <a:rPr lang="ru-RU" dirty="0"/>
              <a:t> </a:t>
            </a:r>
            <a:r>
              <a:rPr lang="ru-RU" dirty="0" err="1"/>
              <a:t>адзначыць</a:t>
            </a:r>
            <a:r>
              <a:rPr lang="ru-RU" dirty="0"/>
              <a:t>, </a:t>
            </a:r>
            <a:r>
              <a:rPr lang="ru-RU" dirty="0" err="1"/>
              <a:t>што</a:t>
            </a:r>
            <a:r>
              <a:rPr lang="ru-RU" dirty="0"/>
              <a:t> </a:t>
            </a:r>
            <a:r>
              <a:rPr lang="ru-RU" dirty="0" err="1"/>
              <a:t>тэкст</a:t>
            </a:r>
            <a:r>
              <a:rPr lang="ru-RU" dirty="0"/>
              <a:t> для </a:t>
            </a:r>
            <a:r>
              <a:rPr lang="ru-RU" dirty="0" err="1"/>
              <a:t>гэтага</a:t>
            </a:r>
            <a:r>
              <a:rPr lang="ru-RU" dirty="0"/>
              <a:t> выступу </a:t>
            </a:r>
            <a:r>
              <a:rPr lang="ru-RU" dirty="0" err="1"/>
              <a:t>пісаўся</a:t>
            </a:r>
            <a:r>
              <a:rPr lang="ru-RU" dirty="0"/>
              <a:t> на </a:t>
            </a:r>
            <a:r>
              <a:rPr lang="ru-RU" dirty="0" err="1"/>
              <a:t>аснове</a:t>
            </a:r>
            <a:r>
              <a:rPr lang="ru-RU" dirty="0"/>
              <a:t> </a:t>
            </a:r>
            <a:r>
              <a:rPr lang="ru-RU" dirty="0" err="1"/>
              <a:t>маёй</a:t>
            </a:r>
            <a:r>
              <a:rPr lang="ru-RU" dirty="0"/>
              <a:t> </a:t>
            </a:r>
            <a:r>
              <a:rPr lang="ru-RU" dirty="0" err="1"/>
              <a:t>даследчай</a:t>
            </a:r>
            <a:r>
              <a:rPr lang="ru-RU" dirty="0"/>
              <a:t> </a:t>
            </a:r>
            <a:r>
              <a:rPr lang="ru-RU" dirty="0" err="1"/>
              <a:t>працы</a:t>
            </a:r>
            <a:r>
              <a:rPr lang="ru-RU" dirty="0"/>
              <a:t> на </a:t>
            </a:r>
            <a:r>
              <a:rPr lang="ru-RU" dirty="0" err="1"/>
              <a:t>тэму</a:t>
            </a:r>
            <a:r>
              <a:rPr lang="ru-RU" dirty="0"/>
              <a:t> ЗХП (</a:t>
            </a:r>
            <a:r>
              <a:rPr lang="ru-RU" dirty="0" err="1"/>
              <a:t>пачытаць</a:t>
            </a:r>
            <a:r>
              <a:rPr lang="ru-RU" dirty="0"/>
              <a:t> </a:t>
            </a:r>
            <a:r>
              <a:rPr lang="ru-RU" dirty="0" err="1"/>
              <a:t>магчыма</a:t>
            </a:r>
            <a:r>
              <a:rPr lang="ru-RU" dirty="0"/>
              <a:t> </a:t>
            </a:r>
            <a:r>
              <a:rPr lang="ru-RU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ТУТ</a:t>
            </a:r>
            <a:r>
              <a:rPr lang="ru-RU" dirty="0"/>
              <a:t>).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04456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28</TotalTime>
  <Words>63</Words>
  <Application>Microsoft Office PowerPoint</Application>
  <PresentationFormat>Широкоэкранный</PresentationFormat>
  <Paragraphs>3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Valeriya Shevchuk</dc:creator>
  <cp:lastModifiedBy>Valeriya Shevchuk</cp:lastModifiedBy>
  <cp:revision>3</cp:revision>
  <dcterms:created xsi:type="dcterms:W3CDTF">2023-06-03T00:31:02Z</dcterms:created>
  <dcterms:modified xsi:type="dcterms:W3CDTF">2023-06-17T20:50:15Z</dcterms:modified>
</cp:coreProperties>
</file>