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6"/>
  </p:notesMasterIdLst>
  <p:sldIdLst>
    <p:sldId id="520" r:id="rId5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319" userDrawn="1">
          <p15:clr>
            <a:srgbClr val="A4A3A4"/>
          </p15:clr>
        </p15:guide>
        <p15:guide id="4" pos="56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82509" autoAdjust="0"/>
  </p:normalViewPr>
  <p:slideViewPr>
    <p:cSldViewPr snapToGrid="0" showGuides="1">
      <p:cViewPr varScale="1">
        <p:scale>
          <a:sx n="97" d="100"/>
          <a:sy n="97" d="100"/>
        </p:scale>
        <p:origin x="656" y="192"/>
      </p:cViewPr>
      <p:guideLst>
        <p:guide orient="horz" pos="2319"/>
        <p:guide pos="5632"/>
      </p:guideLst>
    </p:cSldViewPr>
  </p:slideViewPr>
  <p:outlineViewPr>
    <p:cViewPr>
      <p:scale>
        <a:sx n="33" d="100"/>
        <a:sy n="33" d="100"/>
      </p:scale>
      <p:origin x="0" y="-816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6" d="100"/>
        <a:sy n="7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4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0FDE46-7F8A-48F7-BC8C-F2AAD47500D6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B696454-C8A8-45DB-932F-22CCB3918DBD}">
      <dgm:prSet phldrT="[Text]" custT="1"/>
      <dgm:spPr/>
      <dgm:t>
        <a:bodyPr/>
        <a:lstStyle/>
        <a:p>
          <a:pPr>
            <a:lnSpc>
              <a:spcPts val="1640"/>
            </a:lnSpc>
          </a:pPr>
          <a:r>
            <a:rPr lang="en-US" sz="1100" dirty="0">
              <a:solidFill>
                <a:schemeClr val="tx2"/>
              </a:solidFill>
              <a:latin typeface="+mn-lt"/>
            </a:rPr>
            <a:t>Running and working out</a:t>
          </a:r>
          <a:endParaRPr lang="en-GB" sz="1100" dirty="0">
            <a:solidFill>
              <a:schemeClr val="tx2"/>
            </a:solidFill>
            <a:latin typeface="+mn-lt"/>
          </a:endParaRPr>
        </a:p>
      </dgm:t>
    </dgm:pt>
    <dgm:pt modelId="{90C51F18-8A62-49C2-93D0-0E47B3DE5322}" type="parTrans" cxnId="{230F82C0-2D97-4724-85C6-05FAE77593BA}">
      <dgm:prSet/>
      <dgm:spPr/>
      <dgm:t>
        <a:bodyPr/>
        <a:lstStyle/>
        <a:p>
          <a:endParaRPr lang="en-GB"/>
        </a:p>
      </dgm:t>
    </dgm:pt>
    <dgm:pt modelId="{0707260C-E6A5-4F01-963D-9E885E159703}" type="sibTrans" cxnId="{230F82C0-2D97-4724-85C6-05FAE77593BA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en-GB"/>
        </a:p>
      </dgm:t>
    </dgm:pt>
    <dgm:pt modelId="{A5D637AC-FE0E-4D51-9FB3-3A6A5CC7001D}">
      <dgm:prSet phldrT="[Text]" custT="1"/>
      <dgm:spPr/>
      <dgm:t>
        <a:bodyPr/>
        <a:lstStyle/>
        <a:p>
          <a:pPr>
            <a:lnSpc>
              <a:spcPts val="1640"/>
            </a:lnSpc>
          </a:pPr>
          <a:r>
            <a:rPr lang="en-US" sz="1100" dirty="0">
              <a:solidFill>
                <a:schemeClr val="tx2"/>
              </a:solidFill>
              <a:latin typeface="+mn-lt"/>
            </a:rPr>
            <a:t>Travel</a:t>
          </a:r>
          <a:endParaRPr lang="en-GB" sz="1100" dirty="0">
            <a:solidFill>
              <a:schemeClr val="tx2"/>
            </a:solidFill>
            <a:latin typeface="+mn-lt"/>
          </a:endParaRPr>
        </a:p>
      </dgm:t>
    </dgm:pt>
    <dgm:pt modelId="{23461F01-0A51-4D2D-906F-9821EBEAD742}" type="parTrans" cxnId="{52FDE25F-7242-4881-BA05-7D3847A38901}">
      <dgm:prSet/>
      <dgm:spPr/>
      <dgm:t>
        <a:bodyPr/>
        <a:lstStyle/>
        <a:p>
          <a:endParaRPr lang="en-GB"/>
        </a:p>
      </dgm:t>
    </dgm:pt>
    <dgm:pt modelId="{EBFAF521-D4D1-4F92-9349-552E2C70A060}" type="sibTrans" cxnId="{52FDE25F-7242-4881-BA05-7D3847A38901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n-GB"/>
        </a:p>
      </dgm:t>
    </dgm:pt>
    <dgm:pt modelId="{B1F77B3C-28E0-4B83-9DD3-D4DBFFD25C75}">
      <dgm:prSet phldrT="[Text]" custT="1"/>
      <dgm:spPr/>
      <dgm:t>
        <a:bodyPr/>
        <a:lstStyle/>
        <a:p>
          <a:r>
            <a:rPr lang="en-US" sz="1100" noProof="0" dirty="0">
              <a:solidFill>
                <a:schemeClr val="tx2"/>
              </a:solidFill>
              <a:latin typeface="+mn-lt"/>
            </a:rPr>
            <a:t>Listen to music</a:t>
          </a:r>
          <a:endParaRPr lang="en-GB" sz="1100" noProof="0" dirty="0">
            <a:solidFill>
              <a:schemeClr val="tx2"/>
            </a:solidFill>
            <a:latin typeface="+mn-lt"/>
          </a:endParaRPr>
        </a:p>
      </dgm:t>
    </dgm:pt>
    <dgm:pt modelId="{478E0B27-3B22-46FB-9D74-6965A4782A4F}" type="sibTrans" cxnId="{86528F60-6326-4614-8D07-96776CBFD7D5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  <dgm:t>
        <a:bodyPr/>
        <a:lstStyle/>
        <a:p>
          <a:endParaRPr lang="en-GB"/>
        </a:p>
      </dgm:t>
    </dgm:pt>
    <dgm:pt modelId="{EAD34981-C44C-4FDA-B5AB-D25C0EF464C7}" type="parTrans" cxnId="{86528F60-6326-4614-8D07-96776CBFD7D5}">
      <dgm:prSet/>
      <dgm:spPr/>
      <dgm:t>
        <a:bodyPr/>
        <a:lstStyle/>
        <a:p>
          <a:endParaRPr lang="en-GB"/>
        </a:p>
      </dgm:t>
    </dgm:pt>
    <dgm:pt modelId="{38901449-7030-47D5-8395-66A91BFFE20F}">
      <dgm:prSet custT="1"/>
      <dgm:spPr/>
      <dgm:t>
        <a:bodyPr anchor="ctr"/>
        <a:lstStyle/>
        <a:p>
          <a:endParaRPr lang="en-GB" sz="1400" dirty="0">
            <a:solidFill>
              <a:schemeClr val="tx2"/>
            </a:solidFill>
            <a:latin typeface="+mn-lt"/>
          </a:endParaRPr>
        </a:p>
      </dgm:t>
    </dgm:pt>
    <dgm:pt modelId="{CDCA5EDE-5B75-4DA2-A8AC-5E58E0F1BDCE}" type="sibTrans" cxnId="{C4C31EBA-0774-4E40-8EA5-AE1F57EAC17B}">
      <dgm:prSet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en-GB"/>
        </a:p>
      </dgm:t>
    </dgm:pt>
    <dgm:pt modelId="{4B409BAF-5190-4E9B-A8AB-9BCDC58E4EC5}" type="parTrans" cxnId="{C4C31EBA-0774-4E40-8EA5-AE1F57EAC17B}">
      <dgm:prSet/>
      <dgm:spPr/>
      <dgm:t>
        <a:bodyPr/>
        <a:lstStyle/>
        <a:p>
          <a:endParaRPr lang="en-GB"/>
        </a:p>
      </dgm:t>
    </dgm:pt>
    <dgm:pt modelId="{D1860E81-2E9C-4385-B962-9C5EDB609ECC}" type="pres">
      <dgm:prSet presAssocID="{240FDE46-7F8A-48F7-BC8C-F2AAD47500D6}" presName="Name0" presStyleCnt="0">
        <dgm:presLayoutVars>
          <dgm:chMax val="7"/>
          <dgm:chPref val="7"/>
          <dgm:dir/>
        </dgm:presLayoutVars>
      </dgm:prSet>
      <dgm:spPr/>
    </dgm:pt>
    <dgm:pt modelId="{44F8BCC0-3C8B-4384-A094-630901A84961}" type="pres">
      <dgm:prSet presAssocID="{240FDE46-7F8A-48F7-BC8C-F2AAD47500D6}" presName="Name1" presStyleCnt="0"/>
      <dgm:spPr/>
    </dgm:pt>
    <dgm:pt modelId="{43776FEE-7441-4171-A305-023B0CE4313B}" type="pres">
      <dgm:prSet presAssocID="{CDCA5EDE-5B75-4DA2-A8AC-5E58E0F1BDCE}" presName="picture_1" presStyleCnt="0"/>
      <dgm:spPr/>
    </dgm:pt>
    <dgm:pt modelId="{606B8B96-46EA-4480-B0E4-8E565A15C0FB}" type="pres">
      <dgm:prSet presAssocID="{CDCA5EDE-5B75-4DA2-A8AC-5E58E0F1BDCE}" presName="pictureRepeatNode" presStyleLbl="alignImgPlace1" presStyleIdx="0" presStyleCnt="4" custScaleX="87585" custScaleY="87585" custLinFactNeighborX="-8728" custLinFactNeighborY="-4292"/>
      <dgm:spPr/>
    </dgm:pt>
    <dgm:pt modelId="{D9EC0C4D-3ED8-4A79-B3BF-98EB89AC96E9}" type="pres">
      <dgm:prSet presAssocID="{38901449-7030-47D5-8395-66A91BFFE20F}" presName="text_1" presStyleLbl="node1" presStyleIdx="0" presStyleCnt="0" custLinFactNeighborX="1719" custLinFactNeighborY="-43551">
        <dgm:presLayoutVars>
          <dgm:bulletEnabled val="1"/>
        </dgm:presLayoutVars>
      </dgm:prSet>
      <dgm:spPr/>
    </dgm:pt>
    <dgm:pt modelId="{3D36858E-9D47-480C-8F09-162C1C86576D}" type="pres">
      <dgm:prSet presAssocID="{0707260C-E6A5-4F01-963D-9E885E159703}" presName="picture_2" presStyleCnt="0"/>
      <dgm:spPr/>
    </dgm:pt>
    <dgm:pt modelId="{77C2DB0D-51D3-4B1C-A56C-A9B04F1AAF1E}" type="pres">
      <dgm:prSet presAssocID="{0707260C-E6A5-4F01-963D-9E885E159703}" presName="pictureRepeatNode" presStyleLbl="alignImgPlace1" presStyleIdx="1" presStyleCnt="4" custScaleX="96059" custScaleY="96059" custLinFactNeighborX="-39890" custLinFactNeighborY="-9900"/>
      <dgm:spPr/>
    </dgm:pt>
    <dgm:pt modelId="{692F2AF9-26A5-4653-8D87-B1FAD58883EE}" type="pres">
      <dgm:prSet presAssocID="{5B696454-C8A8-45DB-932F-22CCB3918DBD}" presName="line_2" presStyleLbl="parChTrans1D1" presStyleIdx="0" presStyleCnt="3" custSzY="9316" custScaleX="62247" custLinFactY="-100000" custLinFactNeighborX="-4465" custLinFactNeighborY="-153998"/>
      <dgm:spPr>
        <a:ln>
          <a:solidFill>
            <a:srgbClr val="01989C"/>
          </a:solidFill>
          <a:prstDash val="dash"/>
        </a:ln>
      </dgm:spPr>
    </dgm:pt>
    <dgm:pt modelId="{4D91E1BF-7F38-4E0A-B1D2-4103E2BE8E1D}" type="pres">
      <dgm:prSet presAssocID="{5B696454-C8A8-45DB-932F-22CCB3918DBD}" presName="textparent_2" presStyleLbl="node1" presStyleIdx="0" presStyleCnt="0"/>
      <dgm:spPr/>
    </dgm:pt>
    <dgm:pt modelId="{63899C17-DBF5-495A-B57A-B110AE73A278}" type="pres">
      <dgm:prSet presAssocID="{5B696454-C8A8-45DB-932F-22CCB3918DBD}" presName="text_2" presStyleLbl="revTx" presStyleIdx="0" presStyleCnt="3" custScaleX="571356" custLinFactX="-62262" custLinFactNeighborX="-100000" custLinFactNeighborY="-10190">
        <dgm:presLayoutVars>
          <dgm:bulletEnabled val="1"/>
        </dgm:presLayoutVars>
      </dgm:prSet>
      <dgm:spPr/>
    </dgm:pt>
    <dgm:pt modelId="{3D94BD5F-FF2D-414B-A15C-DD3B692747CE}" type="pres">
      <dgm:prSet presAssocID="{EBFAF521-D4D1-4F92-9349-552E2C70A060}" presName="picture_3" presStyleCnt="0"/>
      <dgm:spPr/>
    </dgm:pt>
    <dgm:pt modelId="{E702F409-AA75-42C6-9E5E-2270C661D8D2}" type="pres">
      <dgm:prSet presAssocID="{EBFAF521-D4D1-4F92-9349-552E2C70A060}" presName="pictureRepeatNode" presStyleLbl="alignImgPlace1" presStyleIdx="2" presStyleCnt="4" custScaleX="96059" custScaleY="96059" custLinFactNeighborX="-42434" custLinFactNeighborY="-13006"/>
      <dgm:spPr/>
    </dgm:pt>
    <dgm:pt modelId="{F0B09D79-8941-49CF-A9AF-608C856708D7}" type="pres">
      <dgm:prSet presAssocID="{A5D637AC-FE0E-4D51-9FB3-3A6A5CC7001D}" presName="line_3" presStyleLbl="parChTrans1D1" presStyleIdx="1" presStyleCnt="3" custSzY="9428" custScaleX="36081" custLinFactY="-166886" custLinFactNeighborX="6681" custLinFactNeighborY="-200000"/>
      <dgm:spPr>
        <a:ln>
          <a:solidFill>
            <a:srgbClr val="01989C"/>
          </a:solidFill>
          <a:prstDash val="dash"/>
        </a:ln>
      </dgm:spPr>
    </dgm:pt>
    <dgm:pt modelId="{5C384C8E-A636-4CDB-8F55-5B9AD94BCA71}" type="pres">
      <dgm:prSet presAssocID="{A5D637AC-FE0E-4D51-9FB3-3A6A5CC7001D}" presName="textparent_3" presStyleLbl="node1" presStyleIdx="0" presStyleCnt="0"/>
      <dgm:spPr/>
    </dgm:pt>
    <dgm:pt modelId="{9DA8D848-0050-4F9B-BB68-9811F76E7EB1}" type="pres">
      <dgm:prSet presAssocID="{A5D637AC-FE0E-4D51-9FB3-3A6A5CC7001D}" presName="text_3" presStyleLbl="revTx" presStyleIdx="1" presStyleCnt="3" custScaleX="753771" custLinFactX="-63230" custLinFactNeighborX="-100000" custLinFactNeighborY="-13304">
        <dgm:presLayoutVars>
          <dgm:bulletEnabled val="1"/>
        </dgm:presLayoutVars>
      </dgm:prSet>
      <dgm:spPr/>
    </dgm:pt>
    <dgm:pt modelId="{4242F114-8BB5-496B-AFC1-6632950262C8}" type="pres">
      <dgm:prSet presAssocID="{478E0B27-3B22-46FB-9D74-6965A4782A4F}" presName="picture_4" presStyleCnt="0"/>
      <dgm:spPr/>
    </dgm:pt>
    <dgm:pt modelId="{FA40C1B1-CCCA-4061-B980-747D38B44ABD}" type="pres">
      <dgm:prSet presAssocID="{478E0B27-3B22-46FB-9D74-6965A4782A4F}" presName="pictureRepeatNode" presStyleLbl="alignImgPlace1" presStyleIdx="3" presStyleCnt="4" custScaleX="96059" custScaleY="96059" custLinFactNeighborX="-36847" custLinFactNeighborY="-15285"/>
      <dgm:spPr/>
    </dgm:pt>
    <dgm:pt modelId="{C3CC30A1-C881-474E-855B-7EC6C480492D}" type="pres">
      <dgm:prSet presAssocID="{B1F77B3C-28E0-4B83-9DD3-D4DBFFD25C75}" presName="line_4" presStyleLbl="parChTrans1D1" presStyleIdx="2" presStyleCnt="3" custSzY="9316" custScaleX="62247" custLinFactY="-200000" custLinFactNeighborX="-3285" custLinFactNeighborY="-223330"/>
      <dgm:spPr>
        <a:ln>
          <a:solidFill>
            <a:srgbClr val="01989C"/>
          </a:solidFill>
          <a:prstDash val="dash"/>
        </a:ln>
      </dgm:spPr>
    </dgm:pt>
    <dgm:pt modelId="{0ADA5786-A7D2-4722-B338-CDEC7B33D9F6}" type="pres">
      <dgm:prSet presAssocID="{B1F77B3C-28E0-4B83-9DD3-D4DBFFD25C75}" presName="textparent_4" presStyleLbl="node1" presStyleIdx="0" presStyleCnt="0"/>
      <dgm:spPr/>
    </dgm:pt>
    <dgm:pt modelId="{E3029A0A-DAAD-45FA-95A3-5EACAF5BFF77}" type="pres">
      <dgm:prSet presAssocID="{B1F77B3C-28E0-4B83-9DD3-D4DBFFD25C75}" presName="text_4" presStyleLbl="revTx" presStyleIdx="2" presStyleCnt="3" custScaleX="550230" custLinFactX="-38650" custLinFactNeighborX="-100000" custLinFactNeighborY="-15285">
        <dgm:presLayoutVars>
          <dgm:bulletEnabled val="1"/>
        </dgm:presLayoutVars>
      </dgm:prSet>
      <dgm:spPr/>
    </dgm:pt>
  </dgm:ptLst>
  <dgm:cxnLst>
    <dgm:cxn modelId="{E018FE0C-C724-4F1B-84B2-7E3EF80A423A}" type="presOf" srcId="{5B696454-C8A8-45DB-932F-22CCB3918DBD}" destId="{63899C17-DBF5-495A-B57A-B110AE73A278}" srcOrd="0" destOrd="0" presId="urn:microsoft.com/office/officeart/2008/layout/CircularPictureCallout"/>
    <dgm:cxn modelId="{9A493C27-5161-4AF2-90AB-61D34DEDD25E}" type="presOf" srcId="{CDCA5EDE-5B75-4DA2-A8AC-5E58E0F1BDCE}" destId="{606B8B96-46EA-4480-B0E4-8E565A15C0FB}" srcOrd="0" destOrd="0" presId="urn:microsoft.com/office/officeart/2008/layout/CircularPictureCallout"/>
    <dgm:cxn modelId="{AB19FB52-B16F-40EF-96D7-098BC8E4D971}" type="presOf" srcId="{EBFAF521-D4D1-4F92-9349-552E2C70A060}" destId="{E702F409-AA75-42C6-9E5E-2270C661D8D2}" srcOrd="0" destOrd="0" presId="urn:microsoft.com/office/officeart/2008/layout/CircularPictureCallout"/>
    <dgm:cxn modelId="{52FDE25F-7242-4881-BA05-7D3847A38901}" srcId="{240FDE46-7F8A-48F7-BC8C-F2AAD47500D6}" destId="{A5D637AC-FE0E-4D51-9FB3-3A6A5CC7001D}" srcOrd="2" destOrd="0" parTransId="{23461F01-0A51-4D2D-906F-9821EBEAD742}" sibTransId="{EBFAF521-D4D1-4F92-9349-552E2C70A060}"/>
    <dgm:cxn modelId="{86528F60-6326-4614-8D07-96776CBFD7D5}" srcId="{240FDE46-7F8A-48F7-BC8C-F2AAD47500D6}" destId="{B1F77B3C-28E0-4B83-9DD3-D4DBFFD25C75}" srcOrd="3" destOrd="0" parTransId="{EAD34981-C44C-4FDA-B5AB-D25C0EF464C7}" sibTransId="{478E0B27-3B22-46FB-9D74-6965A4782A4F}"/>
    <dgm:cxn modelId="{0E75C6B1-E46F-49B0-9C8A-CFA62ACF07B4}" type="presOf" srcId="{38901449-7030-47D5-8395-66A91BFFE20F}" destId="{D9EC0C4D-3ED8-4A79-B3BF-98EB89AC96E9}" srcOrd="0" destOrd="0" presId="urn:microsoft.com/office/officeart/2008/layout/CircularPictureCallout"/>
    <dgm:cxn modelId="{C4C31EBA-0774-4E40-8EA5-AE1F57EAC17B}" srcId="{240FDE46-7F8A-48F7-BC8C-F2AAD47500D6}" destId="{38901449-7030-47D5-8395-66A91BFFE20F}" srcOrd="0" destOrd="0" parTransId="{4B409BAF-5190-4E9B-A8AB-9BCDC58E4EC5}" sibTransId="{CDCA5EDE-5B75-4DA2-A8AC-5E58E0F1BDCE}"/>
    <dgm:cxn modelId="{230F82C0-2D97-4724-85C6-05FAE77593BA}" srcId="{240FDE46-7F8A-48F7-BC8C-F2AAD47500D6}" destId="{5B696454-C8A8-45DB-932F-22CCB3918DBD}" srcOrd="1" destOrd="0" parTransId="{90C51F18-8A62-49C2-93D0-0E47B3DE5322}" sibTransId="{0707260C-E6A5-4F01-963D-9E885E159703}"/>
    <dgm:cxn modelId="{87B3E3CF-8361-4A44-963D-1219445E3C97}" type="presOf" srcId="{B1F77B3C-28E0-4B83-9DD3-D4DBFFD25C75}" destId="{E3029A0A-DAAD-45FA-95A3-5EACAF5BFF77}" srcOrd="0" destOrd="0" presId="urn:microsoft.com/office/officeart/2008/layout/CircularPictureCallout"/>
    <dgm:cxn modelId="{E9A8B4D2-ED8B-4E6E-9E87-4AEEA3904586}" type="presOf" srcId="{A5D637AC-FE0E-4D51-9FB3-3A6A5CC7001D}" destId="{9DA8D848-0050-4F9B-BB68-9811F76E7EB1}" srcOrd="0" destOrd="0" presId="urn:microsoft.com/office/officeart/2008/layout/CircularPictureCallout"/>
    <dgm:cxn modelId="{61B8F2E0-619B-4E93-B5C2-9E0B241C043C}" type="presOf" srcId="{478E0B27-3B22-46FB-9D74-6965A4782A4F}" destId="{FA40C1B1-CCCA-4061-B980-747D38B44ABD}" srcOrd="0" destOrd="0" presId="urn:microsoft.com/office/officeart/2008/layout/CircularPictureCallout"/>
    <dgm:cxn modelId="{F779E1F4-EE16-4A4F-9FD3-B1EA5E609FA5}" type="presOf" srcId="{240FDE46-7F8A-48F7-BC8C-F2AAD47500D6}" destId="{D1860E81-2E9C-4385-B962-9C5EDB609ECC}" srcOrd="0" destOrd="0" presId="urn:microsoft.com/office/officeart/2008/layout/CircularPictureCallout"/>
    <dgm:cxn modelId="{1163DCFE-C5E0-4D95-8285-22BA7F801F02}" type="presOf" srcId="{0707260C-E6A5-4F01-963D-9E885E159703}" destId="{77C2DB0D-51D3-4B1C-A56C-A9B04F1AAF1E}" srcOrd="0" destOrd="0" presId="urn:microsoft.com/office/officeart/2008/layout/CircularPictureCallout"/>
    <dgm:cxn modelId="{A27D509B-77AB-43CD-8456-C11E35F734AD}" type="presParOf" srcId="{D1860E81-2E9C-4385-B962-9C5EDB609ECC}" destId="{44F8BCC0-3C8B-4384-A094-630901A84961}" srcOrd="0" destOrd="0" presId="urn:microsoft.com/office/officeart/2008/layout/CircularPictureCallout"/>
    <dgm:cxn modelId="{5EB484A4-6237-4399-8E3D-56855E769983}" type="presParOf" srcId="{44F8BCC0-3C8B-4384-A094-630901A84961}" destId="{43776FEE-7441-4171-A305-023B0CE4313B}" srcOrd="0" destOrd="0" presId="urn:microsoft.com/office/officeart/2008/layout/CircularPictureCallout"/>
    <dgm:cxn modelId="{6E99E447-B416-4F41-AE73-3F13ED463187}" type="presParOf" srcId="{43776FEE-7441-4171-A305-023B0CE4313B}" destId="{606B8B96-46EA-4480-B0E4-8E565A15C0FB}" srcOrd="0" destOrd="0" presId="urn:microsoft.com/office/officeart/2008/layout/CircularPictureCallout"/>
    <dgm:cxn modelId="{C00E19ED-868D-4ABB-82BD-E5D78B50917B}" type="presParOf" srcId="{44F8BCC0-3C8B-4384-A094-630901A84961}" destId="{D9EC0C4D-3ED8-4A79-B3BF-98EB89AC96E9}" srcOrd="1" destOrd="0" presId="urn:microsoft.com/office/officeart/2008/layout/CircularPictureCallout"/>
    <dgm:cxn modelId="{BAE11916-3E53-46CB-8169-E07599549DD9}" type="presParOf" srcId="{44F8BCC0-3C8B-4384-A094-630901A84961}" destId="{3D36858E-9D47-480C-8F09-162C1C86576D}" srcOrd="2" destOrd="0" presId="urn:microsoft.com/office/officeart/2008/layout/CircularPictureCallout"/>
    <dgm:cxn modelId="{2529D985-4EF6-4B82-9036-A924D50C10D5}" type="presParOf" srcId="{3D36858E-9D47-480C-8F09-162C1C86576D}" destId="{77C2DB0D-51D3-4B1C-A56C-A9B04F1AAF1E}" srcOrd="0" destOrd="0" presId="urn:microsoft.com/office/officeart/2008/layout/CircularPictureCallout"/>
    <dgm:cxn modelId="{1A400666-F5CB-4A76-B03F-A3B3CDE87E39}" type="presParOf" srcId="{44F8BCC0-3C8B-4384-A094-630901A84961}" destId="{692F2AF9-26A5-4653-8D87-B1FAD58883EE}" srcOrd="3" destOrd="0" presId="urn:microsoft.com/office/officeart/2008/layout/CircularPictureCallout"/>
    <dgm:cxn modelId="{1BBA8F3E-C616-4ED7-A5A8-801ED066BCE7}" type="presParOf" srcId="{44F8BCC0-3C8B-4384-A094-630901A84961}" destId="{4D91E1BF-7F38-4E0A-B1D2-4103E2BE8E1D}" srcOrd="4" destOrd="0" presId="urn:microsoft.com/office/officeart/2008/layout/CircularPictureCallout"/>
    <dgm:cxn modelId="{34B77BB9-2BF1-4F5C-AD45-871C623ACEB0}" type="presParOf" srcId="{4D91E1BF-7F38-4E0A-B1D2-4103E2BE8E1D}" destId="{63899C17-DBF5-495A-B57A-B110AE73A278}" srcOrd="0" destOrd="0" presId="urn:microsoft.com/office/officeart/2008/layout/CircularPictureCallout"/>
    <dgm:cxn modelId="{8A06E76D-4C09-45E3-BCC5-D5A26815F722}" type="presParOf" srcId="{44F8BCC0-3C8B-4384-A094-630901A84961}" destId="{3D94BD5F-FF2D-414B-A15C-DD3B692747CE}" srcOrd="5" destOrd="0" presId="urn:microsoft.com/office/officeart/2008/layout/CircularPictureCallout"/>
    <dgm:cxn modelId="{AFAFCA0A-9EC6-4D87-A430-075455F874F9}" type="presParOf" srcId="{3D94BD5F-FF2D-414B-A15C-DD3B692747CE}" destId="{E702F409-AA75-42C6-9E5E-2270C661D8D2}" srcOrd="0" destOrd="0" presId="urn:microsoft.com/office/officeart/2008/layout/CircularPictureCallout"/>
    <dgm:cxn modelId="{27602505-4728-46AD-A71F-33B2A322206C}" type="presParOf" srcId="{44F8BCC0-3C8B-4384-A094-630901A84961}" destId="{F0B09D79-8941-49CF-A9AF-608C856708D7}" srcOrd="6" destOrd="0" presId="urn:microsoft.com/office/officeart/2008/layout/CircularPictureCallout"/>
    <dgm:cxn modelId="{11E2166B-C689-431C-B322-5F8F06D37CCF}" type="presParOf" srcId="{44F8BCC0-3C8B-4384-A094-630901A84961}" destId="{5C384C8E-A636-4CDB-8F55-5B9AD94BCA71}" srcOrd="7" destOrd="0" presId="urn:microsoft.com/office/officeart/2008/layout/CircularPictureCallout"/>
    <dgm:cxn modelId="{A51B9251-24CA-4B44-92CE-5F35550612A7}" type="presParOf" srcId="{5C384C8E-A636-4CDB-8F55-5B9AD94BCA71}" destId="{9DA8D848-0050-4F9B-BB68-9811F76E7EB1}" srcOrd="0" destOrd="0" presId="urn:microsoft.com/office/officeart/2008/layout/CircularPictureCallout"/>
    <dgm:cxn modelId="{D90CD834-CF69-40B3-A21A-49AEF46131E3}" type="presParOf" srcId="{44F8BCC0-3C8B-4384-A094-630901A84961}" destId="{4242F114-8BB5-496B-AFC1-6632950262C8}" srcOrd="8" destOrd="0" presId="urn:microsoft.com/office/officeart/2008/layout/CircularPictureCallout"/>
    <dgm:cxn modelId="{E549AA73-E41B-4C08-BF75-55EBF2FF68A1}" type="presParOf" srcId="{4242F114-8BB5-496B-AFC1-6632950262C8}" destId="{FA40C1B1-CCCA-4061-B980-747D38B44ABD}" srcOrd="0" destOrd="0" presId="urn:microsoft.com/office/officeart/2008/layout/CircularPictureCallout"/>
    <dgm:cxn modelId="{E50D4A9A-C7CE-41C7-A97D-95B839F6975A}" type="presParOf" srcId="{44F8BCC0-3C8B-4384-A094-630901A84961}" destId="{C3CC30A1-C881-474E-855B-7EC6C480492D}" srcOrd="9" destOrd="0" presId="urn:microsoft.com/office/officeart/2008/layout/CircularPictureCallout"/>
    <dgm:cxn modelId="{F03644E1-5E41-416F-898D-F07BCAF71435}" type="presParOf" srcId="{44F8BCC0-3C8B-4384-A094-630901A84961}" destId="{0ADA5786-A7D2-4722-B338-CDEC7B33D9F6}" srcOrd="10" destOrd="0" presId="urn:microsoft.com/office/officeart/2008/layout/CircularPictureCallout"/>
    <dgm:cxn modelId="{B4A968B4-7F87-4CEE-8457-3ACD6B776A35}" type="presParOf" srcId="{0ADA5786-A7D2-4722-B338-CDEC7B33D9F6}" destId="{E3029A0A-DAAD-45FA-95A3-5EACAF5BFF77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C30A1-C881-474E-855B-7EC6C480492D}">
      <dsp:nvSpPr>
        <dsp:cNvPr id="0" name=""/>
        <dsp:cNvSpPr/>
      </dsp:nvSpPr>
      <dsp:spPr>
        <a:xfrm>
          <a:off x="2149116" y="3223740"/>
          <a:ext cx="2147119" cy="9316"/>
        </a:xfrm>
        <a:prstGeom prst="line">
          <a:avLst/>
        </a:prstGeom>
        <a:noFill/>
        <a:ln w="12700" cap="flat" cmpd="sng" algn="ctr">
          <a:solidFill>
            <a:srgbClr val="01989C"/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B09D79-8941-49CF-A9AF-608C856708D7}">
      <dsp:nvSpPr>
        <dsp:cNvPr id="0" name=""/>
        <dsp:cNvSpPr/>
      </dsp:nvSpPr>
      <dsp:spPr>
        <a:xfrm>
          <a:off x="2752992" y="2041540"/>
          <a:ext cx="1066058" cy="9428"/>
        </a:xfrm>
        <a:prstGeom prst="line">
          <a:avLst/>
        </a:prstGeom>
        <a:noFill/>
        <a:ln w="12700" cap="flat" cmpd="sng" algn="ctr">
          <a:solidFill>
            <a:srgbClr val="01989C"/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2F2AF9-26A5-4653-8D87-B1FAD58883EE}">
      <dsp:nvSpPr>
        <dsp:cNvPr id="0" name=""/>
        <dsp:cNvSpPr/>
      </dsp:nvSpPr>
      <dsp:spPr>
        <a:xfrm>
          <a:off x="2108414" y="879772"/>
          <a:ext cx="2147119" cy="9316"/>
        </a:xfrm>
        <a:prstGeom prst="line">
          <a:avLst/>
        </a:prstGeom>
        <a:noFill/>
        <a:ln w="12700" cap="flat" cmpd="sng" algn="ctr">
          <a:solidFill>
            <a:srgbClr val="01989C"/>
          </a:solidFill>
          <a:prstDash val="dash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6B8B96-46EA-4480-B0E4-8E565A15C0FB}">
      <dsp:nvSpPr>
        <dsp:cNvPr id="0" name=""/>
        <dsp:cNvSpPr/>
      </dsp:nvSpPr>
      <dsp:spPr>
        <a:xfrm>
          <a:off x="0" y="526336"/>
          <a:ext cx="3009080" cy="300908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EC0C4D-3ED8-4A79-B3BF-98EB89AC96E9}">
      <dsp:nvSpPr>
        <dsp:cNvPr id="0" name=""/>
        <dsp:cNvSpPr/>
      </dsp:nvSpPr>
      <dsp:spPr>
        <a:xfrm>
          <a:off x="549712" y="1791077"/>
          <a:ext cx="2198791" cy="113375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 dirty="0">
            <a:solidFill>
              <a:schemeClr val="tx2"/>
            </a:solidFill>
            <a:latin typeface="+mn-lt"/>
          </a:endParaRPr>
        </a:p>
      </dsp:txBody>
      <dsp:txXfrm>
        <a:off x="549712" y="1791077"/>
        <a:ext cx="2198791" cy="1133751"/>
      </dsp:txXfrm>
    </dsp:sp>
    <dsp:sp modelId="{77C2DB0D-51D3-4B1C-A56C-A9B04F1AAF1E}">
      <dsp:nvSpPr>
        <dsp:cNvPr id="0" name=""/>
        <dsp:cNvSpPr/>
      </dsp:nvSpPr>
      <dsp:spPr>
        <a:xfrm>
          <a:off x="4154492" y="378799"/>
          <a:ext cx="990064" cy="990064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899C17-DBF5-495A-B57A-B110AE73A278}">
      <dsp:nvSpPr>
        <dsp:cNvPr id="0" name=""/>
        <dsp:cNvSpPr/>
      </dsp:nvSpPr>
      <dsp:spPr>
        <a:xfrm>
          <a:off x="5238829" y="355501"/>
          <a:ext cx="1187264" cy="1030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0" rIns="41910" bIns="0" numCol="1" spcCol="1270" anchor="ctr" anchorCtr="0">
          <a:noAutofit/>
        </a:bodyPr>
        <a:lstStyle/>
        <a:p>
          <a:pPr marL="0" lvl="0" indent="0" algn="l" defTabSz="488950">
            <a:lnSpc>
              <a:spcPts val="164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2"/>
              </a:solidFill>
              <a:latin typeface="+mn-lt"/>
            </a:rPr>
            <a:t>Running and working out</a:t>
          </a:r>
          <a:endParaRPr lang="en-GB" sz="1100" kern="1200" dirty="0">
            <a:solidFill>
              <a:schemeClr val="tx2"/>
            </a:solidFill>
            <a:latin typeface="+mn-lt"/>
          </a:endParaRPr>
        </a:p>
      </dsp:txBody>
      <dsp:txXfrm>
        <a:off x="5238829" y="355501"/>
        <a:ext cx="1187264" cy="1030683"/>
      </dsp:txXfrm>
    </dsp:sp>
    <dsp:sp modelId="{E702F409-AA75-42C6-9E5E-2270C661D8D2}">
      <dsp:nvSpPr>
        <dsp:cNvPr id="0" name=""/>
        <dsp:cNvSpPr/>
      </dsp:nvSpPr>
      <dsp:spPr>
        <a:xfrm>
          <a:off x="3633544" y="1549250"/>
          <a:ext cx="990064" cy="99006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A8D848-0050-4F9B-BB68-9811F76E7EB1}">
      <dsp:nvSpPr>
        <dsp:cNvPr id="0" name=""/>
        <dsp:cNvSpPr/>
      </dsp:nvSpPr>
      <dsp:spPr>
        <a:xfrm>
          <a:off x="4716805" y="1525869"/>
          <a:ext cx="1683078" cy="1030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0" rIns="41910" bIns="0" numCol="1" spcCol="1270" anchor="ctr" anchorCtr="0">
          <a:noAutofit/>
        </a:bodyPr>
        <a:lstStyle/>
        <a:p>
          <a:pPr marL="0" lvl="0" indent="0" algn="l" defTabSz="488950">
            <a:lnSpc>
              <a:spcPts val="164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2"/>
              </a:solidFill>
              <a:latin typeface="+mn-lt"/>
            </a:rPr>
            <a:t>Travel</a:t>
          </a:r>
          <a:endParaRPr lang="en-GB" sz="1100" kern="1200" dirty="0">
            <a:solidFill>
              <a:schemeClr val="tx2"/>
            </a:solidFill>
            <a:latin typeface="+mn-lt"/>
          </a:endParaRPr>
        </a:p>
      </dsp:txBody>
      <dsp:txXfrm>
        <a:off x="4716805" y="1525869"/>
        <a:ext cx="1683078" cy="1030683"/>
      </dsp:txXfrm>
    </dsp:sp>
    <dsp:sp modelId="{FA40C1B1-CCCA-4061-B980-747D38B44ABD}">
      <dsp:nvSpPr>
        <dsp:cNvPr id="0" name=""/>
        <dsp:cNvSpPr/>
      </dsp:nvSpPr>
      <dsp:spPr>
        <a:xfrm>
          <a:off x="4185856" y="2728225"/>
          <a:ext cx="990064" cy="990064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029A0A-DAAD-45FA-95A3-5EACAF5BFF77}">
      <dsp:nvSpPr>
        <dsp:cNvPr id="0" name=""/>
        <dsp:cNvSpPr/>
      </dsp:nvSpPr>
      <dsp:spPr>
        <a:xfrm>
          <a:off x="5276534" y="2707915"/>
          <a:ext cx="1188446" cy="1030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0" rIns="4191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noProof="0" dirty="0">
              <a:solidFill>
                <a:schemeClr val="tx2"/>
              </a:solidFill>
              <a:latin typeface="+mn-lt"/>
            </a:rPr>
            <a:t>Listen to music</a:t>
          </a:r>
          <a:endParaRPr lang="en-GB" sz="1100" kern="1200" noProof="0" dirty="0">
            <a:solidFill>
              <a:schemeClr val="tx2"/>
            </a:solidFill>
            <a:latin typeface="+mn-lt"/>
          </a:endParaRPr>
        </a:p>
      </dsp:txBody>
      <dsp:txXfrm>
        <a:off x="5276534" y="2707915"/>
        <a:ext cx="1188446" cy="1030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6" y="1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AEB39D-A8B3-478B-8603-0A99377B64BE}" type="datetimeFigureOut">
              <a:rPr lang="en-US" smtClean="0"/>
              <a:t>5/15/23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6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705792-7A4E-44C4-8707-05D273BFE2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652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Turquoi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6"/>
          <p:cNvSpPr>
            <a:spLocks noGrp="1"/>
          </p:cNvSpPr>
          <p:nvPr>
            <p:ph type="body" sz="quarter" idx="12" hasCustomPrompt="1"/>
          </p:nvPr>
        </p:nvSpPr>
        <p:spPr bwMode="invGray">
          <a:xfrm>
            <a:off x="1619250" y="997586"/>
            <a:ext cx="3099600" cy="480177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74482C-C3F8-41BA-A9AA-4DDD75FF9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1" y="3626472"/>
            <a:ext cx="6634842" cy="1768805"/>
          </a:xfrm>
        </p:spPr>
        <p:txBody>
          <a:bodyPr rIns="0">
            <a:no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4A79AA-46E3-4397-AFA5-9C04CC7E40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19250" y="5395278"/>
            <a:ext cx="6634843" cy="801687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40243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 hasCustomPrompt="1"/>
          </p:nvPr>
        </p:nvSpPr>
        <p:spPr bwMode="ltGray"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11" name="Text Placeholder 16"/>
          <p:cNvSpPr>
            <a:spLocks noGrp="1"/>
          </p:cNvSpPr>
          <p:nvPr>
            <p:ph type="body" sz="quarter" idx="12" hasCustomPrompt="1"/>
          </p:nvPr>
        </p:nvSpPr>
        <p:spPr bwMode="invGray">
          <a:xfrm>
            <a:off x="1619250" y="997586"/>
            <a:ext cx="3099600" cy="480177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6690F-948E-4384-A935-51EF714C2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1" y="3626472"/>
            <a:ext cx="6634842" cy="1768805"/>
          </a:xfrm>
        </p:spPr>
        <p:txBody>
          <a:bodyPr rIns="0">
            <a:norm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D6A484-E024-4520-9B04-89F3A9F34EC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19250" y="5395278"/>
            <a:ext cx="6634843" cy="801687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728000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2D5C1-F154-44B8-8DF8-A0266A18CAA2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1F87323-8EA7-47DD-B2EC-B552EC716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2ACB3D-1C4B-4FC6-8AD5-484120FC6C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95326" y="1628775"/>
            <a:ext cx="10801350" cy="457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78118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 Turquoi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D2B6E2F-1FDB-40DA-80D9-3AC572DAEF92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Rak 13"/>
          <p:cNvCxnSpPr/>
          <p:nvPr userDrawn="1"/>
        </p:nvCxnSpPr>
        <p:spPr bwMode="auto">
          <a:xfrm flipV="1">
            <a:off x="442913" y="6329465"/>
            <a:ext cx="11306996" cy="275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6"/>
          <p:cNvSpPr>
            <a:spLocks noGrp="1"/>
          </p:cNvSpPr>
          <p:nvPr>
            <p:ph type="body" sz="quarter" idx="12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B8A2A7F-9232-40C4-80F7-DA96813A1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D2B7713-FB81-4739-9DF5-AFE17B387B1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6" y="1628775"/>
            <a:ext cx="10801350" cy="457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89331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321F0-E267-4D76-9B3F-49963AE63915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F659691-5760-4EB8-94D5-3C9736A8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18AF64-28AE-4DBA-BF8E-8EE47721484A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95324" y="1628774"/>
            <a:ext cx="5256000" cy="457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BE2EFF8-BA3C-4EEB-B806-C38DEF1FFEE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40674" y="1628775"/>
            <a:ext cx="5256000" cy="457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496866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BE570-CF16-42FB-B980-BDCB28A65A7A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7C6BA29-F9F7-4391-A29C-629F5A7AE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CC46C0C-AF67-48C6-B570-7331728410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1628774"/>
            <a:ext cx="5256000" cy="457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FC5A19A-400F-4B2C-BA7D-AC641B258EA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40675" y="1628774"/>
            <a:ext cx="5256000" cy="224411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48BE772-651F-4A7C-92F5-57793E091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40463" y="3948723"/>
            <a:ext cx="5256000" cy="224411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884176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6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7EB55-EA82-4DC2-8AEA-ED9EFA3D9F53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A3C2D6A-C465-4ADD-87A1-EA16D4C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F64302-62C9-4A63-96BB-9FADCB13A1E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2" y="1628774"/>
            <a:ext cx="10801352" cy="224411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4DCBB9C-5AF0-4A79-AE9E-3DF6CC36CCC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95323" y="3948723"/>
            <a:ext cx="10801141" cy="224411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272518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62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/>
          <p:cNvSpPr>
            <a:spLocks noGrp="1"/>
          </p:cNvSpPr>
          <p:nvPr>
            <p:ph sz="half" idx="1" hasCustomPrompt="1"/>
          </p:nvPr>
        </p:nvSpPr>
        <p:spPr bwMode="black">
          <a:xfrm>
            <a:off x="695324" y="2348774"/>
            <a:ext cx="5256000" cy="3852000"/>
          </a:xfrm>
          <a:ln w="19050">
            <a:solidFill>
              <a:schemeClr val="accent1"/>
            </a:solidFill>
          </a:ln>
        </p:spPr>
        <p:txBody>
          <a:bodyPr lIns="144000" tIns="144000" rIns="144000" bIns="72000"/>
          <a:lstStyle>
            <a:lvl1pPr>
              <a:defRPr/>
            </a:lvl1pPr>
          </a:lstStyle>
          <a:p>
            <a:pPr lvl="0"/>
            <a:r>
              <a:rPr lang="en-GB" noProof="0" dirty="0"/>
              <a:t>Click to add text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 hasCustomPrompt="1"/>
          </p:nvPr>
        </p:nvSpPr>
        <p:spPr bwMode="black">
          <a:xfrm>
            <a:off x="6240675" y="2348774"/>
            <a:ext cx="5256000" cy="3852000"/>
          </a:xfrm>
          <a:ln w="19050">
            <a:solidFill>
              <a:schemeClr val="accent1"/>
            </a:solidFill>
          </a:ln>
        </p:spPr>
        <p:txBody>
          <a:bodyPr lIns="144000" tIns="144000" rIns="144000" bIns="72000"/>
          <a:lstStyle>
            <a:lvl1pPr>
              <a:defRPr/>
            </a:lvl1pPr>
          </a:lstStyle>
          <a:p>
            <a:pPr lvl="0"/>
            <a:r>
              <a:rPr lang="en-GB" noProof="0" dirty="0"/>
              <a:t>Click to add text</a:t>
            </a:r>
          </a:p>
        </p:txBody>
      </p:sp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14D41-07B3-4108-9422-49A2A9B83D58}" type="datetime1">
              <a:rPr lang="en-GB" noProof="0" smtClean="0"/>
              <a:t>15/05/2023</a:t>
            </a:fld>
            <a:endParaRPr lang="en-GB" noProof="0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C21DAB-DAF5-499E-8355-7E94FD137623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6" name="Platshållare för text 5"/>
          <p:cNvSpPr>
            <a:spLocks noGrp="1"/>
          </p:cNvSpPr>
          <p:nvPr>
            <p:ph type="body" sz="quarter" idx="12" hasCustomPrompt="1"/>
          </p:nvPr>
        </p:nvSpPr>
        <p:spPr>
          <a:xfrm>
            <a:off x="695325" y="1628774"/>
            <a:ext cx="5256213" cy="720000"/>
          </a:xfrm>
          <a:solidFill>
            <a:schemeClr val="accent1"/>
          </a:solidFill>
          <a:ln w="19050">
            <a:solidFill>
              <a:schemeClr val="accent1"/>
            </a:solidFill>
          </a:ln>
        </p:spPr>
        <p:txBody>
          <a:bodyPr lIns="144000" tIns="144000" rIns="144000" bIns="72000" anchor="b"/>
          <a:lstStyle>
            <a:lvl1pPr marL="0" indent="0">
              <a:buNone/>
              <a:defRPr b="1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Click to add title 1</a:t>
            </a:r>
          </a:p>
        </p:txBody>
      </p:sp>
      <p:sp>
        <p:nvSpPr>
          <p:cNvPr id="10" name="Platshållare för text 5"/>
          <p:cNvSpPr>
            <a:spLocks noGrp="1"/>
          </p:cNvSpPr>
          <p:nvPr>
            <p:ph type="body" sz="quarter" idx="13" hasCustomPrompt="1"/>
          </p:nvPr>
        </p:nvSpPr>
        <p:spPr>
          <a:xfrm>
            <a:off x="6240568" y="1628775"/>
            <a:ext cx="5256213" cy="720000"/>
          </a:xfrm>
          <a:solidFill>
            <a:schemeClr val="accent1"/>
          </a:solidFill>
          <a:ln w="19050">
            <a:solidFill>
              <a:schemeClr val="accent1"/>
            </a:solidFill>
          </a:ln>
        </p:spPr>
        <p:txBody>
          <a:bodyPr lIns="144000" tIns="144000" rIns="144000" bIns="72000" anchor="b"/>
          <a:lstStyle>
            <a:lvl1pPr marL="0" indent="0">
              <a:buNone/>
              <a:defRPr b="1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noProof="0" dirty="0"/>
              <a:t>Click to add title 2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CF6D162-BF5E-4C69-83CC-04CE1881B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9807360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346-F897-40EA-8009-155D75721BC3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2" hasCustomPrompt="1"/>
          </p:nvPr>
        </p:nvSpPr>
        <p:spPr>
          <a:xfrm>
            <a:off x="695324" y="1628775"/>
            <a:ext cx="5256000" cy="324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9" name="Chart Placeholder 5"/>
          <p:cNvSpPr>
            <a:spLocks noGrp="1"/>
          </p:cNvSpPr>
          <p:nvPr>
            <p:ph type="chart" sz="quarter" idx="13" hasCustomPrompt="1"/>
          </p:nvPr>
        </p:nvSpPr>
        <p:spPr>
          <a:xfrm>
            <a:off x="6240441" y="1628775"/>
            <a:ext cx="5256000" cy="324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B252CBB-0B14-42D1-85E0-51397E8EE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2CDB69E-D003-4E46-AEDA-E6A315268DD7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95324" y="4941045"/>
            <a:ext cx="5256000" cy="1259729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B45E7AD6-CF9D-42F0-B4E5-9C22ACD77C9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240441" y="4941045"/>
            <a:ext cx="5256000" cy="1259729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2967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C2D36-EA15-494A-A3DF-4D64BDB6DF14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hart Placeholder 5"/>
          <p:cNvSpPr>
            <a:spLocks noGrp="1"/>
          </p:cNvSpPr>
          <p:nvPr>
            <p:ph type="chart" sz="quarter" idx="12" hasCustomPrompt="1"/>
          </p:nvPr>
        </p:nvSpPr>
        <p:spPr>
          <a:xfrm>
            <a:off x="698131" y="1628775"/>
            <a:ext cx="3492000" cy="324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9" name="Chart Placeholder 5"/>
          <p:cNvSpPr>
            <a:spLocks noGrp="1"/>
          </p:cNvSpPr>
          <p:nvPr>
            <p:ph type="chart" sz="quarter" idx="13" hasCustomPrompt="1"/>
          </p:nvPr>
        </p:nvSpPr>
        <p:spPr>
          <a:xfrm>
            <a:off x="8006547" y="1628775"/>
            <a:ext cx="3492000" cy="324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10" name="Chart Placeholder 5"/>
          <p:cNvSpPr>
            <a:spLocks noGrp="1"/>
          </p:cNvSpPr>
          <p:nvPr>
            <p:ph type="chart" sz="quarter" idx="14" hasCustomPrompt="1"/>
          </p:nvPr>
        </p:nvSpPr>
        <p:spPr>
          <a:xfrm>
            <a:off x="4352339" y="1628775"/>
            <a:ext cx="3492000" cy="324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6CA9457-D80A-41C3-A491-DC3DA8FF8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AD325B-B71D-41BD-B18E-B23A57CEF9B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98130" y="4941045"/>
            <a:ext cx="3492000" cy="1260000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ADB93FC-B808-4B4F-9E21-DA5B9967255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352339" y="4941045"/>
            <a:ext cx="3492000" cy="1260000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A730B27-C097-42A2-AAC7-47EF7260E5B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006548" y="4941045"/>
            <a:ext cx="3492000" cy="1260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078047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picture (right)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7BF02-8213-44A4-B521-35EBAEAFAA17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BDA948-F0D2-4EB1-AB59-8CD11E3DB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76250"/>
            <a:ext cx="5256214" cy="998975"/>
          </a:xfrm>
        </p:spPr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2AD539E-089A-41EF-8A85-9CEF08CE783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95999" y="1"/>
            <a:ext cx="6096000" cy="6200774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GB" noProof="0" dirty="0"/>
              <a:t>Click on icon to add picture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DC6C9C4-D9F5-4E4C-B517-B9D0024E781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1628775"/>
            <a:ext cx="5256214" cy="4572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44818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content and picture (right) Turquoi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E6AE74A-70F3-4B8F-87E5-38C4A2C19E33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BDA948-F0D2-4EB1-AB59-8CD11E3DB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4" y="476250"/>
            <a:ext cx="5256214" cy="998975"/>
          </a:xfrm>
        </p:spPr>
        <p:txBody>
          <a:bodyPr r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2AD539E-089A-41EF-8A85-9CEF08CE7832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095999" y="1"/>
            <a:ext cx="6096000" cy="6200774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Click on icon to add picture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DC6C9C4-D9F5-4E4C-B517-B9D0024E781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3" y="1628775"/>
            <a:ext cx="5256214" cy="4572000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cxnSp>
        <p:nvCxnSpPr>
          <p:cNvPr id="7" name="Rak 13">
            <a:extLst>
              <a:ext uri="{FF2B5EF4-FFF2-40B4-BE49-F238E27FC236}">
                <a16:creationId xmlns:a16="http://schemas.microsoft.com/office/drawing/2014/main" id="{F42EACD3-7693-4929-BC52-E5AAA6E69B2C}"/>
              </a:ext>
            </a:extLst>
          </p:cNvPr>
          <p:cNvCxnSpPr/>
          <p:nvPr userDrawn="1"/>
        </p:nvCxnSpPr>
        <p:spPr bwMode="auto">
          <a:xfrm flipV="1">
            <a:off x="442913" y="6329465"/>
            <a:ext cx="11306996" cy="275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D3CA8C49-31FA-4ECF-B1DF-B933589B52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28070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picture (top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4663D34-22F2-4090-845F-29C38A2A5DF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8965" y="1"/>
            <a:ext cx="12200965" cy="3428999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GB" noProof="0" dirty="0"/>
              <a:t>Click on icon to add picture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A32D5-0CD5-4754-AC3D-52674A1C9352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76E64DE-96EE-491C-A128-F0A82FCC86D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322" y="3567163"/>
            <a:ext cx="10801352" cy="263361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943BDC8A-8CEB-45D9-82D0-FA91C1B348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4526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pictures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4" hasCustomPrompt="1"/>
          </p:nvPr>
        </p:nvSpPr>
        <p:spPr bwMode="ltGray">
          <a:xfrm>
            <a:off x="4287000" y="1630031"/>
            <a:ext cx="3618000" cy="22800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 bwMode="ltGray">
          <a:xfrm>
            <a:off x="695325" y="1630031"/>
            <a:ext cx="3618000" cy="22800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CC83B-00D3-4377-9F7A-40BD0168736C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5" hasCustomPrompt="1"/>
          </p:nvPr>
        </p:nvSpPr>
        <p:spPr bwMode="ltGray">
          <a:xfrm>
            <a:off x="7878675" y="1630031"/>
            <a:ext cx="3618000" cy="228003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6" hasCustomPrompt="1"/>
          </p:nvPr>
        </p:nvSpPr>
        <p:spPr bwMode="ltGray">
          <a:xfrm>
            <a:off x="7878675" y="3913253"/>
            <a:ext cx="3618000" cy="22875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82A281-1A40-4331-8B68-41AB3B200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B20874F-0D66-4FC7-AEAD-9967BAC6035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95325" y="4062356"/>
            <a:ext cx="7023288" cy="213841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70050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6289-AD42-472B-ADD3-2339AD39697C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anchor="ctr"/>
          <a:lstStyle/>
          <a:p>
            <a:fld id="{D54A1E1A-B272-4EBA-9CE6-2887CD37FC4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 bwMode="ltGray">
          <a:xfrm>
            <a:off x="1547312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4" hasCustomPrompt="1"/>
          </p:nvPr>
        </p:nvSpPr>
        <p:spPr bwMode="ltGray">
          <a:xfrm>
            <a:off x="5015993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5" hasCustomPrompt="1"/>
          </p:nvPr>
        </p:nvSpPr>
        <p:spPr bwMode="ltGray">
          <a:xfrm>
            <a:off x="8484675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BACBC20-70F9-4E29-B823-E72D71C6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468FC6AB-D924-4F3A-9A8E-28AE1B79E7F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47311" y="4039826"/>
            <a:ext cx="2160000" cy="21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28007D9-1C54-4290-9620-9EB527CEA8F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15992" y="4039827"/>
            <a:ext cx="2160000" cy="21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98B45F5-58BF-44A8-B746-73B4ED820FA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484676" y="4039826"/>
            <a:ext cx="2160000" cy="21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49517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shbo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62E3-E4EA-46D1-9A38-9CF5AE2DC393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anchor="ctr"/>
          <a:lstStyle/>
          <a:p>
            <a:fld id="{D54A1E1A-B272-4EBA-9CE6-2887CD37FC4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7" hasCustomPrompt="1"/>
          </p:nvPr>
        </p:nvSpPr>
        <p:spPr bwMode="ltGray">
          <a:xfrm>
            <a:off x="7336695" y="1628775"/>
            <a:ext cx="415998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8" hasCustomPrompt="1"/>
          </p:nvPr>
        </p:nvSpPr>
        <p:spPr bwMode="ltGray">
          <a:xfrm>
            <a:off x="695325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19" hasCustomPrompt="1"/>
          </p:nvPr>
        </p:nvSpPr>
        <p:spPr bwMode="ltGray">
          <a:xfrm>
            <a:off x="2855890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0" hasCustomPrompt="1"/>
          </p:nvPr>
        </p:nvSpPr>
        <p:spPr bwMode="ltGray">
          <a:xfrm>
            <a:off x="5016455" y="1628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1" hasCustomPrompt="1"/>
          </p:nvPr>
        </p:nvSpPr>
        <p:spPr bwMode="ltGray">
          <a:xfrm>
            <a:off x="695325" y="4040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2" hasCustomPrompt="1"/>
          </p:nvPr>
        </p:nvSpPr>
        <p:spPr bwMode="ltGray">
          <a:xfrm>
            <a:off x="2855325" y="4040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3" hasCustomPrompt="1"/>
          </p:nvPr>
        </p:nvSpPr>
        <p:spPr bwMode="ltGray">
          <a:xfrm>
            <a:off x="5015325" y="4040775"/>
            <a:ext cx="2160000" cy="2160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787F3DB-ABDB-434B-B43F-40537FC4A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Ins="0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48F04B2-E0BF-4FD2-8419-935BC69C5D77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7336694" y="4040774"/>
            <a:ext cx="4159980" cy="21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91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Turquoi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19250" y="833438"/>
            <a:ext cx="7248525" cy="317500"/>
          </a:xfrm>
        </p:spPr>
        <p:txBody>
          <a:bodyPr>
            <a:noAutofit/>
          </a:bodyPr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5973871"/>
            <a:ext cx="1933931" cy="2988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D0FA67B9-1140-454F-879E-0C7A2DC4D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1" y="1150937"/>
            <a:ext cx="7248519" cy="1542020"/>
          </a:xfrm>
        </p:spPr>
        <p:txBody>
          <a:bodyPr rIns="0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5F35BDA3-8C73-41A6-BDF2-3283EC9360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19250" y="2807096"/>
            <a:ext cx="7248519" cy="438522"/>
          </a:xfrm>
        </p:spPr>
        <p:txBody>
          <a:bodyPr>
            <a:noAutofit/>
          </a:bodyPr>
          <a:lstStyle>
            <a:lvl1pPr marL="0" indent="0">
              <a:buNone/>
              <a:defRPr lang="en-GB" sz="1600" kern="1200" spc="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8632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19250" y="833438"/>
            <a:ext cx="7248525" cy="317500"/>
          </a:xfrm>
        </p:spPr>
        <p:txBody>
          <a:bodyPr>
            <a:noAutofit/>
          </a:bodyPr>
          <a:lstStyle>
            <a:lvl1pPr marL="0" indent="0">
              <a:buNone/>
              <a:defRPr sz="1100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0FA67B9-1140-454F-879E-0C7A2DC4D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1" y="1150937"/>
            <a:ext cx="7248519" cy="1542020"/>
          </a:xfrm>
        </p:spPr>
        <p:txBody>
          <a:bodyPr>
            <a:noAutofit/>
          </a:bodyPr>
          <a:lstStyle>
            <a:lvl1pPr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5F35BDA3-8C73-41A6-BDF2-3283EC9360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19250" y="2807096"/>
            <a:ext cx="7248519" cy="438522"/>
          </a:xfrm>
        </p:spPr>
        <p:txBody>
          <a:bodyPr>
            <a:noAutofit/>
          </a:bodyPr>
          <a:lstStyle>
            <a:lvl1pPr marL="0" indent="0">
              <a:buNone/>
              <a:defRPr lang="en-GB" sz="1600" kern="1200" spc="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7" name="Bildobjekt 4">
            <a:extLst>
              <a:ext uri="{FF2B5EF4-FFF2-40B4-BE49-F238E27FC236}">
                <a16:creationId xmlns:a16="http://schemas.microsoft.com/office/drawing/2014/main" id="{C5FC6A90-F34C-4BDB-9A98-6E538B8F22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50" y="5973871"/>
            <a:ext cx="1933931" cy="29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657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3838FF4-2320-4707-9904-0A07FD7D412C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ltGray"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noProof="0" dirty="0"/>
              <a:t> 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19250" y="833438"/>
            <a:ext cx="7248525" cy="317500"/>
          </a:xfrm>
        </p:spPr>
        <p:txBody>
          <a:bodyPr>
            <a:noAutofit/>
          </a:bodyPr>
          <a:lstStyle>
            <a:lvl1pPr marL="0" indent="0">
              <a:buNone/>
              <a:defRPr sz="11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0FA67B9-1140-454F-879E-0C7A2DC4D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1" y="1150937"/>
            <a:ext cx="7248519" cy="1542020"/>
          </a:xfrm>
        </p:spPr>
        <p:txBody>
          <a:bodyPr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5F35BDA3-8C73-41A6-BDF2-3283EC9360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19250" y="2807096"/>
            <a:ext cx="7248519" cy="438522"/>
          </a:xfrm>
        </p:spPr>
        <p:txBody>
          <a:bodyPr>
            <a:noAutofit/>
          </a:bodyPr>
          <a:lstStyle>
            <a:lvl1pPr marL="0" indent="0">
              <a:buNone/>
              <a:defRPr lang="en-GB" sz="1600" kern="1200" spc="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E492F696-A074-4953-9898-1A42F28812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invGray">
          <a:xfrm>
            <a:off x="1619250" y="5973871"/>
            <a:ext cx="1933931" cy="2988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661641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4A5A7-CC32-4921-9DA7-79420CC67946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B8CF4F-C10A-44E1-BB8E-9153CF834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8303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3A6E7-DAC9-4B4F-8F0F-BC76C5FDB13A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1"/>
          </p:nvPr>
        </p:nvSpPr>
        <p:spPr/>
        <p:txBody>
          <a:bodyPr anchor="ctr"/>
          <a:lstStyle/>
          <a:p>
            <a:fld id="{93C21DAB-DAF5-499E-8355-7E94FD13762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834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Turquois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text 2"/>
          <p:cNvSpPr>
            <a:spLocks noGrp="1"/>
          </p:cNvSpPr>
          <p:nvPr>
            <p:ph type="body" sz="quarter" idx="12" hasCustomPrompt="1"/>
          </p:nvPr>
        </p:nvSpPr>
        <p:spPr>
          <a:xfrm>
            <a:off x="3282675" y="2318143"/>
            <a:ext cx="5616000" cy="2304000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600" spc="50" baseline="0">
                <a:solidFill>
                  <a:schemeClr val="bg1"/>
                </a:solidFill>
                <a:latin typeface="+mj-lt"/>
              </a:defRPr>
            </a:lvl1pPr>
            <a:lvl2pPr marL="711200" indent="-347663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Aaux Next Light" panose="02000506000000020003" pitchFamily="50" charset="0"/>
              </a:defRPr>
            </a:lvl2pPr>
            <a:lvl3pPr marL="985838" indent="-263525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3pPr>
            <a:lvl4pPr marL="1257300" indent="-268288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4pPr>
            <a:lvl5pPr marL="1524000" indent="-2667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5pPr>
          </a:lstStyle>
          <a:p>
            <a:pPr lvl="0"/>
            <a:r>
              <a:rPr lang="en-GB" dirty="0"/>
              <a:t>Quote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3282675" y="4720261"/>
            <a:ext cx="5616000" cy="31908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dirty="0"/>
              <a:t>Author</a:t>
            </a:r>
          </a:p>
        </p:txBody>
      </p:sp>
      <p:sp>
        <p:nvSpPr>
          <p:cNvPr id="5" name="Text Placeholder 16"/>
          <p:cNvSpPr>
            <a:spLocks noGrp="1"/>
          </p:cNvSpPr>
          <p:nvPr>
            <p:ph type="body" sz="quarter" idx="14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32324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5"/>
          <p:cNvSpPr>
            <a:spLocks noGrp="1"/>
          </p:cNvSpPr>
          <p:nvPr>
            <p:ph type="pic" sz="quarter" idx="11" hasCustomPrompt="1"/>
          </p:nvPr>
        </p:nvSpPr>
        <p:spPr bwMode="ltGray"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 dirty="0"/>
              <a:t> 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sz="quarter" idx="12" hasCustomPrompt="1"/>
          </p:nvPr>
        </p:nvSpPr>
        <p:spPr>
          <a:xfrm>
            <a:off x="3282675" y="2318143"/>
            <a:ext cx="5616000" cy="2304000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600" spc="50" baseline="0">
                <a:solidFill>
                  <a:schemeClr val="bg1"/>
                </a:solidFill>
                <a:latin typeface="+mj-lt"/>
              </a:defRPr>
            </a:lvl1pPr>
            <a:lvl2pPr marL="711200" indent="-347663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Aaux Next Light" panose="02000506000000020003" pitchFamily="50" charset="0"/>
              </a:defRPr>
            </a:lvl2pPr>
            <a:lvl3pPr marL="985838" indent="-263525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3pPr>
            <a:lvl4pPr marL="1257300" indent="-268288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4pPr>
            <a:lvl5pPr marL="1524000" indent="-2667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5pPr>
          </a:lstStyle>
          <a:p>
            <a:pPr lvl="0"/>
            <a:r>
              <a:rPr lang="en-GB" dirty="0"/>
              <a:t>Quote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3282675" y="4720261"/>
            <a:ext cx="5616000" cy="31908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dirty="0"/>
              <a:t>Author</a:t>
            </a:r>
          </a:p>
        </p:txBody>
      </p:sp>
      <p:sp>
        <p:nvSpPr>
          <p:cNvPr id="6" name="Text Placeholder 16"/>
          <p:cNvSpPr>
            <a:spLocks noGrp="1"/>
          </p:cNvSpPr>
          <p:nvPr>
            <p:ph type="body" sz="quarter" idx="14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79744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Oran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text 2"/>
          <p:cNvSpPr>
            <a:spLocks noGrp="1"/>
          </p:cNvSpPr>
          <p:nvPr>
            <p:ph type="body" sz="quarter" idx="12" hasCustomPrompt="1"/>
          </p:nvPr>
        </p:nvSpPr>
        <p:spPr>
          <a:xfrm>
            <a:off x="3282675" y="2318143"/>
            <a:ext cx="5616000" cy="2304000"/>
          </a:xfrm>
        </p:spPr>
        <p:txBody>
          <a:bodyPr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 sz="2600" spc="50" baseline="0">
                <a:solidFill>
                  <a:schemeClr val="bg1"/>
                </a:solidFill>
                <a:latin typeface="+mj-lt"/>
              </a:defRPr>
            </a:lvl1pPr>
            <a:lvl2pPr marL="711200" indent="-347663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Aaux Next Light" panose="02000506000000020003" pitchFamily="50" charset="0"/>
              </a:defRPr>
            </a:lvl2pPr>
            <a:lvl3pPr marL="985838" indent="-263525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3pPr>
            <a:lvl4pPr marL="1257300" indent="-268288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4pPr>
            <a:lvl5pPr marL="1524000" indent="-2667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Aaux Next Light" panose="02000506000000020003" pitchFamily="50" charset="0"/>
              </a:defRPr>
            </a:lvl5pPr>
          </a:lstStyle>
          <a:p>
            <a:pPr lvl="0"/>
            <a:r>
              <a:rPr lang="en-GB" dirty="0"/>
              <a:t>Quote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3282675" y="4720261"/>
            <a:ext cx="5616000" cy="319087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dirty="0"/>
              <a:t>Author</a:t>
            </a:r>
          </a:p>
        </p:txBody>
      </p:sp>
      <p:sp>
        <p:nvSpPr>
          <p:cNvPr id="5" name="Text Placeholder 16"/>
          <p:cNvSpPr>
            <a:spLocks noGrp="1"/>
          </p:cNvSpPr>
          <p:nvPr>
            <p:ph type="body" sz="quarter" idx="14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9345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d Slide Logo">
    <p:bg bwMode="lt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5496331"/>
            <a:ext cx="6104698" cy="9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271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3282674" y="5175118"/>
            <a:ext cx="5616000" cy="25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noProof="0" dirty="0"/>
              <a:t>First Name Last Name</a:t>
            </a:r>
          </a:p>
        </p:txBody>
      </p:sp>
      <p:sp>
        <p:nvSpPr>
          <p:cNvPr id="10" name="Platshållare för text 10"/>
          <p:cNvSpPr>
            <a:spLocks noGrp="1"/>
          </p:cNvSpPr>
          <p:nvPr>
            <p:ph type="body" sz="quarter" idx="14" hasCustomPrompt="1"/>
          </p:nvPr>
        </p:nvSpPr>
        <p:spPr>
          <a:xfrm>
            <a:off x="3282674" y="5433004"/>
            <a:ext cx="5616000" cy="25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noProof="0" dirty="0"/>
              <a:t>Title</a:t>
            </a:r>
          </a:p>
        </p:txBody>
      </p:sp>
      <p:sp>
        <p:nvSpPr>
          <p:cNvPr id="12" name="Platshållare för text 10"/>
          <p:cNvSpPr>
            <a:spLocks noGrp="1"/>
          </p:cNvSpPr>
          <p:nvPr>
            <p:ph type="body" sz="quarter" idx="15" hasCustomPrompt="1"/>
          </p:nvPr>
        </p:nvSpPr>
        <p:spPr>
          <a:xfrm>
            <a:off x="3282674" y="5690890"/>
            <a:ext cx="5616000" cy="25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noProof="0" dirty="0"/>
              <a:t>E-mail</a:t>
            </a:r>
          </a:p>
        </p:txBody>
      </p:sp>
      <p:sp>
        <p:nvSpPr>
          <p:cNvPr id="13" name="Platshållare för text 10"/>
          <p:cNvSpPr>
            <a:spLocks noGrp="1"/>
          </p:cNvSpPr>
          <p:nvPr>
            <p:ph type="body" sz="quarter" idx="16" hasCustomPrompt="1"/>
          </p:nvPr>
        </p:nvSpPr>
        <p:spPr>
          <a:xfrm>
            <a:off x="3282674" y="5948775"/>
            <a:ext cx="5616000" cy="25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1200" spc="0" baseline="0">
                <a:solidFill>
                  <a:schemeClr val="bg1"/>
                </a:solidFill>
                <a:latin typeface="+mn-lt"/>
              </a:defRPr>
            </a:lvl1pPr>
            <a:lvl2pPr marL="363537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2pPr>
            <a:lvl3pPr marL="722313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3pPr>
            <a:lvl4pPr marL="989012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4pPr>
            <a:lvl5pPr marL="1257300" indent="0">
              <a:buFont typeface="Arial" panose="020B0604020202020204" pitchFamily="34" charset="0"/>
              <a:buNone/>
              <a:defRPr sz="950">
                <a:solidFill>
                  <a:schemeClr val="bg1"/>
                </a:solidFill>
                <a:latin typeface="Aaux Next Bold" panose="02000506000000020004" pitchFamily="50" charset="0"/>
              </a:defRPr>
            </a:lvl5pPr>
          </a:lstStyle>
          <a:p>
            <a:pPr lvl="0"/>
            <a:r>
              <a:rPr lang="en-GB" noProof="0" dirty="0"/>
              <a:t>07X–XXX XX </a:t>
            </a:r>
            <a:r>
              <a:rPr lang="en-GB" noProof="0" dirty="0" err="1"/>
              <a:t>XX</a:t>
            </a:r>
            <a:endParaRPr lang="en-GB" noProof="0" dirty="0"/>
          </a:p>
        </p:txBody>
      </p:sp>
      <p:sp>
        <p:nvSpPr>
          <p:cNvPr id="8" name="Text Placeholder 16"/>
          <p:cNvSpPr>
            <a:spLocks noGrp="1"/>
          </p:cNvSpPr>
          <p:nvPr>
            <p:ph type="body" sz="quarter" idx="12" hasCustomPrompt="1"/>
          </p:nvPr>
        </p:nvSpPr>
        <p:spPr bwMode="invGray">
          <a:xfrm>
            <a:off x="10700571" y="6438030"/>
            <a:ext cx="1048517" cy="162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GB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F4C730F-9D04-4541-ACE8-EB469173D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2674" y="2318141"/>
            <a:ext cx="5616000" cy="2304000"/>
          </a:xfrm>
        </p:spPr>
        <p:txBody>
          <a:bodyPr rIns="0" anchor="t">
            <a:noAutofit/>
          </a:bodyPr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617272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Infor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lue BG bottom">
            <a:extLst>
              <a:ext uri="{FF2B5EF4-FFF2-40B4-BE49-F238E27FC236}">
                <a16:creationId xmlns:a16="http://schemas.microsoft.com/office/drawing/2014/main" id="{4069EE3D-6FE6-CE4D-B6CC-6709801E2D0C}"/>
              </a:ext>
            </a:extLst>
          </p:cNvPr>
          <p:cNvSpPr>
            <a:spLocks/>
          </p:cNvSpPr>
          <p:nvPr userDrawn="1"/>
        </p:nvSpPr>
        <p:spPr bwMode="auto">
          <a:xfrm rot="13500000">
            <a:off x="9271874" y="-646084"/>
            <a:ext cx="3627286" cy="2289168"/>
          </a:xfrm>
          <a:custGeom>
            <a:avLst/>
            <a:gdLst>
              <a:gd name="T0" fmla="*/ 4865341 w 5838036"/>
              <a:gd name="T1" fmla="*/ 100538 h 3747729"/>
              <a:gd name="T2" fmla="*/ 1842572 w 5838036"/>
              <a:gd name="T3" fmla="*/ 3123268 h 3747729"/>
              <a:gd name="T4" fmla="*/ 0 w 5838036"/>
              <a:gd name="T5" fmla="*/ 1280719 h 3747729"/>
              <a:gd name="T6" fmla="*/ 89762 w 5838036"/>
              <a:gd name="T7" fmla="*/ 1226943 h 3747729"/>
              <a:gd name="T8" fmla="*/ 842003 w 5838036"/>
              <a:gd name="T9" fmla="*/ 1167941 h 3747729"/>
              <a:gd name="T10" fmla="*/ 2419484 w 5838036"/>
              <a:gd name="T11" fmla="*/ 1311784 h 3747729"/>
              <a:gd name="T12" fmla="*/ 4427898 w 5838036"/>
              <a:gd name="T13" fmla="*/ 0 h 3747729"/>
              <a:gd name="T14" fmla="*/ 4784628 w 5838036"/>
              <a:gd name="T15" fmla="*/ 66006 h 374772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connsiteX0" fmla="*/ 5838036 w 5838036"/>
              <a:gd name="connsiteY0" fmla="*/ 57321 h 3684411"/>
              <a:gd name="connsiteX1" fmla="*/ 2210946 w 5838036"/>
              <a:gd name="connsiteY1" fmla="*/ 3684411 h 3684411"/>
              <a:gd name="connsiteX2" fmla="*/ 0 w 5838036"/>
              <a:gd name="connsiteY2" fmla="*/ 1473466 h 3684411"/>
              <a:gd name="connsiteX3" fmla="*/ 107708 w 5838036"/>
              <a:gd name="connsiteY3" fmla="*/ 1408938 h 3684411"/>
              <a:gd name="connsiteX4" fmla="*/ 1010338 w 5838036"/>
              <a:gd name="connsiteY4" fmla="*/ 1338140 h 3684411"/>
              <a:gd name="connsiteX5" fmla="*/ 2903195 w 5838036"/>
              <a:gd name="connsiteY5" fmla="*/ 1510742 h 3684411"/>
              <a:gd name="connsiteX6" fmla="*/ 5753077 w 5838036"/>
              <a:gd name="connsiteY6" fmla="*/ 52918 h 3684411"/>
              <a:gd name="connsiteX7" fmla="*/ 5741188 w 5838036"/>
              <a:gd name="connsiteY7" fmla="*/ 15886 h 3684411"/>
              <a:gd name="connsiteX8" fmla="*/ 5838036 w 5838036"/>
              <a:gd name="connsiteY8" fmla="*/ 57321 h 3684411"/>
              <a:gd name="connsiteX0" fmla="*/ 5838036 w 5838036"/>
              <a:gd name="connsiteY0" fmla="*/ 57321 h 3684411"/>
              <a:gd name="connsiteX1" fmla="*/ 2210946 w 5838036"/>
              <a:gd name="connsiteY1" fmla="*/ 3684411 h 3684411"/>
              <a:gd name="connsiteX2" fmla="*/ 0 w 5838036"/>
              <a:gd name="connsiteY2" fmla="*/ 1473466 h 3684411"/>
              <a:gd name="connsiteX3" fmla="*/ 107708 w 5838036"/>
              <a:gd name="connsiteY3" fmla="*/ 1408938 h 3684411"/>
              <a:gd name="connsiteX4" fmla="*/ 1010338 w 5838036"/>
              <a:gd name="connsiteY4" fmla="*/ 1338140 h 3684411"/>
              <a:gd name="connsiteX5" fmla="*/ 2903195 w 5838036"/>
              <a:gd name="connsiteY5" fmla="*/ 1510742 h 3684411"/>
              <a:gd name="connsiteX6" fmla="*/ 5753077 w 5838036"/>
              <a:gd name="connsiteY6" fmla="*/ 52918 h 3684411"/>
              <a:gd name="connsiteX7" fmla="*/ 5741188 w 5838036"/>
              <a:gd name="connsiteY7" fmla="*/ 15886 h 3684411"/>
              <a:gd name="connsiteX8" fmla="*/ 5838036 w 5838036"/>
              <a:gd name="connsiteY8" fmla="*/ 57321 h 3684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38036" h="3684411">
                <a:moveTo>
                  <a:pt x="5838036" y="57321"/>
                </a:moveTo>
                <a:lnTo>
                  <a:pt x="2210946" y="3684411"/>
                </a:lnTo>
                <a:lnTo>
                  <a:pt x="0" y="1473466"/>
                </a:lnTo>
                <a:lnTo>
                  <a:pt x="107708" y="1408938"/>
                </a:lnTo>
                <a:cubicBezTo>
                  <a:pt x="371795" y="1271732"/>
                  <a:pt x="695178" y="1244637"/>
                  <a:pt x="1010338" y="1338140"/>
                </a:cubicBezTo>
                <a:cubicBezTo>
                  <a:pt x="1010338" y="1338140"/>
                  <a:pt x="2112739" y="1724946"/>
                  <a:pt x="2903195" y="1510742"/>
                </a:cubicBezTo>
                <a:cubicBezTo>
                  <a:pt x="3693651" y="1296538"/>
                  <a:pt x="4336990" y="224554"/>
                  <a:pt x="5753077" y="52918"/>
                </a:cubicBezTo>
                <a:cubicBezTo>
                  <a:pt x="5903581" y="52918"/>
                  <a:pt x="5606801" y="-35088"/>
                  <a:pt x="5741188" y="15886"/>
                </a:cubicBezTo>
                <a:lnTo>
                  <a:pt x="5838036" y="57321"/>
                </a:lnTo>
                <a:close/>
              </a:path>
            </a:pathLst>
          </a:custGeom>
          <a:gradFill rotWithShape="1">
            <a:gsLst>
              <a:gs pos="0">
                <a:srgbClr val="E7F6F6">
                  <a:alpha val="9000"/>
                </a:srgbClr>
              </a:gs>
              <a:gs pos="100000">
                <a:srgbClr val="01989C"/>
              </a:gs>
            </a:gsLst>
            <a:lin ang="2700000" scaled="1"/>
          </a:gradFill>
          <a:ln>
            <a:noFill/>
          </a:ln>
        </p:spPr>
        <p:txBody>
          <a:bodyPr anchor="ctr"/>
          <a:lstStyle/>
          <a:p>
            <a:endParaRPr lang="en-MT"/>
          </a:p>
        </p:txBody>
      </p:sp>
      <p:sp>
        <p:nvSpPr>
          <p:cNvPr id="12" name="Blue BG bottom">
            <a:extLst>
              <a:ext uri="{FF2B5EF4-FFF2-40B4-BE49-F238E27FC236}">
                <a16:creationId xmlns:a16="http://schemas.microsoft.com/office/drawing/2014/main" id="{584F4523-C07D-C847-A5BA-D0C3A58BEBF9}"/>
              </a:ext>
            </a:extLst>
          </p:cNvPr>
          <p:cNvSpPr>
            <a:spLocks/>
          </p:cNvSpPr>
          <p:nvPr userDrawn="1"/>
        </p:nvSpPr>
        <p:spPr bwMode="auto">
          <a:xfrm rot="2700000">
            <a:off x="-701519" y="5221087"/>
            <a:ext cx="3627286" cy="2289168"/>
          </a:xfrm>
          <a:custGeom>
            <a:avLst/>
            <a:gdLst>
              <a:gd name="T0" fmla="*/ 4865341 w 5838036"/>
              <a:gd name="T1" fmla="*/ 100538 h 3747729"/>
              <a:gd name="T2" fmla="*/ 1842572 w 5838036"/>
              <a:gd name="T3" fmla="*/ 3123268 h 3747729"/>
              <a:gd name="T4" fmla="*/ 0 w 5838036"/>
              <a:gd name="T5" fmla="*/ 1280719 h 3747729"/>
              <a:gd name="T6" fmla="*/ 89762 w 5838036"/>
              <a:gd name="T7" fmla="*/ 1226943 h 3747729"/>
              <a:gd name="T8" fmla="*/ 842003 w 5838036"/>
              <a:gd name="T9" fmla="*/ 1167941 h 3747729"/>
              <a:gd name="T10" fmla="*/ 2419484 w 5838036"/>
              <a:gd name="T11" fmla="*/ 1311784 h 3747729"/>
              <a:gd name="T12" fmla="*/ 4427898 w 5838036"/>
              <a:gd name="T13" fmla="*/ 0 h 3747729"/>
              <a:gd name="T14" fmla="*/ 4784628 w 5838036"/>
              <a:gd name="T15" fmla="*/ 66006 h 374772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connsiteX0" fmla="*/ 5838036 w 5838036"/>
              <a:gd name="connsiteY0" fmla="*/ 57321 h 3684411"/>
              <a:gd name="connsiteX1" fmla="*/ 2210946 w 5838036"/>
              <a:gd name="connsiteY1" fmla="*/ 3684411 h 3684411"/>
              <a:gd name="connsiteX2" fmla="*/ 0 w 5838036"/>
              <a:gd name="connsiteY2" fmla="*/ 1473466 h 3684411"/>
              <a:gd name="connsiteX3" fmla="*/ 107708 w 5838036"/>
              <a:gd name="connsiteY3" fmla="*/ 1408938 h 3684411"/>
              <a:gd name="connsiteX4" fmla="*/ 1010338 w 5838036"/>
              <a:gd name="connsiteY4" fmla="*/ 1338140 h 3684411"/>
              <a:gd name="connsiteX5" fmla="*/ 2903195 w 5838036"/>
              <a:gd name="connsiteY5" fmla="*/ 1510742 h 3684411"/>
              <a:gd name="connsiteX6" fmla="*/ 5753077 w 5838036"/>
              <a:gd name="connsiteY6" fmla="*/ 52918 h 3684411"/>
              <a:gd name="connsiteX7" fmla="*/ 5741188 w 5838036"/>
              <a:gd name="connsiteY7" fmla="*/ 15886 h 3684411"/>
              <a:gd name="connsiteX8" fmla="*/ 5838036 w 5838036"/>
              <a:gd name="connsiteY8" fmla="*/ 57321 h 3684411"/>
              <a:gd name="connsiteX0" fmla="*/ 5838036 w 5838036"/>
              <a:gd name="connsiteY0" fmla="*/ 57321 h 3684411"/>
              <a:gd name="connsiteX1" fmla="*/ 2210946 w 5838036"/>
              <a:gd name="connsiteY1" fmla="*/ 3684411 h 3684411"/>
              <a:gd name="connsiteX2" fmla="*/ 0 w 5838036"/>
              <a:gd name="connsiteY2" fmla="*/ 1473466 h 3684411"/>
              <a:gd name="connsiteX3" fmla="*/ 107708 w 5838036"/>
              <a:gd name="connsiteY3" fmla="*/ 1408938 h 3684411"/>
              <a:gd name="connsiteX4" fmla="*/ 1010338 w 5838036"/>
              <a:gd name="connsiteY4" fmla="*/ 1338140 h 3684411"/>
              <a:gd name="connsiteX5" fmla="*/ 2903195 w 5838036"/>
              <a:gd name="connsiteY5" fmla="*/ 1510742 h 3684411"/>
              <a:gd name="connsiteX6" fmla="*/ 5753077 w 5838036"/>
              <a:gd name="connsiteY6" fmla="*/ 52918 h 3684411"/>
              <a:gd name="connsiteX7" fmla="*/ 5741188 w 5838036"/>
              <a:gd name="connsiteY7" fmla="*/ 15886 h 3684411"/>
              <a:gd name="connsiteX8" fmla="*/ 5838036 w 5838036"/>
              <a:gd name="connsiteY8" fmla="*/ 57321 h 3684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838036" h="3684411">
                <a:moveTo>
                  <a:pt x="5838036" y="57321"/>
                </a:moveTo>
                <a:lnTo>
                  <a:pt x="2210946" y="3684411"/>
                </a:lnTo>
                <a:lnTo>
                  <a:pt x="0" y="1473466"/>
                </a:lnTo>
                <a:lnTo>
                  <a:pt x="107708" y="1408938"/>
                </a:lnTo>
                <a:cubicBezTo>
                  <a:pt x="371795" y="1271732"/>
                  <a:pt x="695178" y="1244637"/>
                  <a:pt x="1010338" y="1338140"/>
                </a:cubicBezTo>
                <a:cubicBezTo>
                  <a:pt x="1010338" y="1338140"/>
                  <a:pt x="2112739" y="1724946"/>
                  <a:pt x="2903195" y="1510742"/>
                </a:cubicBezTo>
                <a:cubicBezTo>
                  <a:pt x="3693651" y="1296538"/>
                  <a:pt x="4336990" y="224554"/>
                  <a:pt x="5753077" y="52918"/>
                </a:cubicBezTo>
                <a:cubicBezTo>
                  <a:pt x="5903581" y="52918"/>
                  <a:pt x="5606801" y="-35088"/>
                  <a:pt x="5741188" y="15886"/>
                </a:cubicBezTo>
                <a:lnTo>
                  <a:pt x="5838036" y="57321"/>
                </a:lnTo>
                <a:close/>
              </a:path>
            </a:pathLst>
          </a:custGeom>
          <a:gradFill rotWithShape="1">
            <a:gsLst>
              <a:gs pos="0">
                <a:srgbClr val="E7F6F6">
                  <a:alpha val="9000"/>
                </a:srgbClr>
              </a:gs>
              <a:gs pos="100000">
                <a:srgbClr val="01989C"/>
              </a:gs>
            </a:gsLst>
            <a:lin ang="2700000" scaled="1"/>
          </a:gradFill>
          <a:ln>
            <a:noFill/>
          </a:ln>
        </p:spPr>
        <p:txBody>
          <a:bodyPr anchor="ctr"/>
          <a:lstStyle/>
          <a:p>
            <a:endParaRPr lang="en-MT"/>
          </a:p>
        </p:txBody>
      </p:sp>
      <p:pic>
        <p:nvPicPr>
          <p:cNvPr id="13" name="Betsson Group Logo" descr="Logo&#10;&#10;Description automatically generated">
            <a:extLst>
              <a:ext uri="{FF2B5EF4-FFF2-40B4-BE49-F238E27FC236}">
                <a16:creationId xmlns:a16="http://schemas.microsoft.com/office/drawing/2014/main" id="{329756FD-D84B-F141-8254-F4E88E15DA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2294" y="6367581"/>
            <a:ext cx="1446449" cy="217273"/>
          </a:xfrm>
          <a:prstGeom prst="rect">
            <a:avLst/>
          </a:prstGeom>
        </p:spPr>
      </p:pic>
      <p:sp>
        <p:nvSpPr>
          <p:cNvPr id="5" name="Tampungan Gambar 7">
            <a:extLst>
              <a:ext uri="{FF2B5EF4-FFF2-40B4-BE49-F238E27FC236}">
                <a16:creationId xmlns:a16="http://schemas.microsoft.com/office/drawing/2014/main" id="{88F7F60B-E471-4942-8436-7BEE9DCAD61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82597" y="649381"/>
            <a:ext cx="9626807" cy="4116101"/>
          </a:xfrm>
          <a:custGeom>
            <a:avLst/>
            <a:gdLst>
              <a:gd name="connsiteX0" fmla="*/ 3662539 w 9626807"/>
              <a:gd name="connsiteY0" fmla="*/ 0 h 4116101"/>
              <a:gd name="connsiteX1" fmla="*/ 4215002 w 9626807"/>
              <a:gd name="connsiteY1" fmla="*/ 10752 h 4116101"/>
              <a:gd name="connsiteX2" fmla="*/ 4396951 w 9626807"/>
              <a:gd name="connsiteY2" fmla="*/ 19022 h 4116101"/>
              <a:gd name="connsiteX3" fmla="*/ 4862574 w 9626807"/>
              <a:gd name="connsiteY3" fmla="*/ 52104 h 4116101"/>
              <a:gd name="connsiteX4" fmla="*/ 5085048 w 9626807"/>
              <a:gd name="connsiteY4" fmla="*/ 74434 h 4116101"/>
              <a:gd name="connsiteX5" fmla="*/ 6742436 w 9626807"/>
              <a:gd name="connsiteY5" fmla="*/ 403595 h 4116101"/>
              <a:gd name="connsiteX6" fmla="*/ 6924385 w 9626807"/>
              <a:gd name="connsiteY6" fmla="*/ 461488 h 4116101"/>
              <a:gd name="connsiteX7" fmla="*/ 7589324 w 9626807"/>
              <a:gd name="connsiteY7" fmla="*/ 718698 h 4116101"/>
              <a:gd name="connsiteX8" fmla="*/ 7650525 w 9626807"/>
              <a:gd name="connsiteY8" fmla="*/ 746817 h 4116101"/>
              <a:gd name="connsiteX9" fmla="*/ 8051639 w 9626807"/>
              <a:gd name="connsiteY9" fmla="*/ 947787 h 4116101"/>
              <a:gd name="connsiteX10" fmla="*/ 8552825 w 9626807"/>
              <a:gd name="connsiteY10" fmla="*/ 1262063 h 4116101"/>
              <a:gd name="connsiteX11" fmla="*/ 8734774 w 9626807"/>
              <a:gd name="connsiteY11" fmla="*/ 1405140 h 4116101"/>
              <a:gd name="connsiteX12" fmla="*/ 9025065 w 9626807"/>
              <a:gd name="connsiteY12" fmla="*/ 1691297 h 4116101"/>
              <a:gd name="connsiteX13" fmla="*/ 9048222 w 9626807"/>
              <a:gd name="connsiteY13" fmla="*/ 1719416 h 4116101"/>
              <a:gd name="connsiteX14" fmla="*/ 9163181 w 9626807"/>
              <a:gd name="connsiteY14" fmla="*/ 1869937 h 4116101"/>
              <a:gd name="connsiteX15" fmla="*/ 9546927 w 9626807"/>
              <a:gd name="connsiteY15" fmla="*/ 2712690 h 4116101"/>
              <a:gd name="connsiteX16" fmla="*/ 9553543 w 9626807"/>
              <a:gd name="connsiteY16" fmla="*/ 3504168 h 4116101"/>
              <a:gd name="connsiteX17" fmla="*/ 9363323 w 9626807"/>
              <a:gd name="connsiteY17" fmla="*/ 3732430 h 4116101"/>
              <a:gd name="connsiteX18" fmla="*/ 9328588 w 9626807"/>
              <a:gd name="connsiteY18" fmla="*/ 3758895 h 4116101"/>
              <a:gd name="connsiteX19" fmla="*/ 9280620 w 9626807"/>
              <a:gd name="connsiteY19" fmla="*/ 3791150 h 4116101"/>
              <a:gd name="connsiteX20" fmla="*/ 8856349 w 9626807"/>
              <a:gd name="connsiteY20" fmla="*/ 3968137 h 4116101"/>
              <a:gd name="connsiteX21" fmla="*/ 8736428 w 9626807"/>
              <a:gd name="connsiteY21" fmla="*/ 3999564 h 4116101"/>
              <a:gd name="connsiteX22" fmla="*/ 8634702 w 9626807"/>
              <a:gd name="connsiteY22" fmla="*/ 4022721 h 4116101"/>
              <a:gd name="connsiteX23" fmla="*/ 8595831 w 9626807"/>
              <a:gd name="connsiteY23" fmla="*/ 4030991 h 4116101"/>
              <a:gd name="connsiteX24" fmla="*/ 8554480 w 9626807"/>
              <a:gd name="connsiteY24" fmla="*/ 4039263 h 4116101"/>
              <a:gd name="connsiteX25" fmla="*/ 8534630 w 9626807"/>
              <a:gd name="connsiteY25" fmla="*/ 4043398 h 4116101"/>
              <a:gd name="connsiteX26" fmla="*/ 7385045 w 9626807"/>
              <a:gd name="connsiteY26" fmla="*/ 4108734 h 4116101"/>
              <a:gd name="connsiteX27" fmla="*/ 7366850 w 9626807"/>
              <a:gd name="connsiteY27" fmla="*/ 4107907 h 4116101"/>
              <a:gd name="connsiteX28" fmla="*/ 7337904 w 9626807"/>
              <a:gd name="connsiteY28" fmla="*/ 4106253 h 4116101"/>
              <a:gd name="connsiteX29" fmla="*/ 7102197 w 9626807"/>
              <a:gd name="connsiteY29" fmla="*/ 4090539 h 4116101"/>
              <a:gd name="connsiteX30" fmla="*/ 7072424 w 9626807"/>
              <a:gd name="connsiteY30" fmla="*/ 4088058 h 4116101"/>
              <a:gd name="connsiteX31" fmla="*/ 7059192 w 9626807"/>
              <a:gd name="connsiteY31" fmla="*/ 4087230 h 4116101"/>
              <a:gd name="connsiteX32" fmla="*/ 6926866 w 9626807"/>
              <a:gd name="connsiteY32" fmla="*/ 4074825 h 4116101"/>
              <a:gd name="connsiteX33" fmla="*/ 6752360 w 9626807"/>
              <a:gd name="connsiteY33" fmla="*/ 4056630 h 4116101"/>
              <a:gd name="connsiteX34" fmla="*/ 6744917 w 9626807"/>
              <a:gd name="connsiteY34" fmla="*/ 4055803 h 4116101"/>
              <a:gd name="connsiteX35" fmla="*/ 6739128 w 9626807"/>
              <a:gd name="connsiteY35" fmla="*/ 4054976 h 4116101"/>
              <a:gd name="connsiteX36" fmla="*/ 6113885 w 9626807"/>
              <a:gd name="connsiteY36" fmla="*/ 3974753 h 4116101"/>
              <a:gd name="connsiteX37" fmla="*/ 6084112 w 9626807"/>
              <a:gd name="connsiteY37" fmla="*/ 3970618 h 4116101"/>
              <a:gd name="connsiteX38" fmla="*/ 6031181 w 9626807"/>
              <a:gd name="connsiteY38" fmla="*/ 3963174 h 4116101"/>
              <a:gd name="connsiteX39" fmla="*/ 5986522 w 9626807"/>
              <a:gd name="connsiteY39" fmla="*/ 3956558 h 4116101"/>
              <a:gd name="connsiteX40" fmla="*/ 5973288 w 9626807"/>
              <a:gd name="connsiteY40" fmla="*/ 3954904 h 4116101"/>
              <a:gd name="connsiteX41" fmla="*/ 5761566 w 9626807"/>
              <a:gd name="connsiteY41" fmla="*/ 3925958 h 4116101"/>
              <a:gd name="connsiteX42" fmla="*/ 5749988 w 9626807"/>
              <a:gd name="connsiteY42" fmla="*/ 3924304 h 4116101"/>
              <a:gd name="connsiteX43" fmla="*/ 5352182 w 9626807"/>
              <a:gd name="connsiteY43" fmla="*/ 3873027 h 4116101"/>
              <a:gd name="connsiteX44" fmla="*/ 5334813 w 9626807"/>
              <a:gd name="connsiteY44" fmla="*/ 3870546 h 4116101"/>
              <a:gd name="connsiteX45" fmla="*/ 5171887 w 9626807"/>
              <a:gd name="connsiteY45" fmla="*/ 3852351 h 4116101"/>
              <a:gd name="connsiteX46" fmla="*/ 5130536 w 9626807"/>
              <a:gd name="connsiteY46" fmla="*/ 3848216 h 4116101"/>
              <a:gd name="connsiteX47" fmla="*/ 5075124 w 9626807"/>
              <a:gd name="connsiteY47" fmla="*/ 3842427 h 4116101"/>
              <a:gd name="connsiteX48" fmla="*/ 4618597 w 9626807"/>
              <a:gd name="connsiteY48" fmla="*/ 3807691 h 4116101"/>
              <a:gd name="connsiteX49" fmla="*/ 4398605 w 9626807"/>
              <a:gd name="connsiteY49" fmla="*/ 3799421 h 4116101"/>
              <a:gd name="connsiteX50" fmla="*/ 4216656 w 9626807"/>
              <a:gd name="connsiteY50" fmla="*/ 3796940 h 4116101"/>
              <a:gd name="connsiteX51" fmla="*/ 3969371 w 9626807"/>
              <a:gd name="connsiteY51" fmla="*/ 3798594 h 4116101"/>
              <a:gd name="connsiteX52" fmla="*/ 3950349 w 9626807"/>
              <a:gd name="connsiteY52" fmla="*/ 3798594 h 4116101"/>
              <a:gd name="connsiteX53" fmla="*/ 3600511 w 9626807"/>
              <a:gd name="connsiteY53" fmla="*/ 3807691 h 4116101"/>
              <a:gd name="connsiteX54" fmla="*/ 3579835 w 9626807"/>
              <a:gd name="connsiteY54" fmla="*/ 3808518 h 4116101"/>
              <a:gd name="connsiteX55" fmla="*/ 3572392 w 9626807"/>
              <a:gd name="connsiteY55" fmla="*/ 3808518 h 4116101"/>
              <a:gd name="connsiteX56" fmla="*/ 2828883 w 9626807"/>
              <a:gd name="connsiteY56" fmla="*/ 3837465 h 4116101"/>
              <a:gd name="connsiteX57" fmla="*/ 2768509 w 9626807"/>
              <a:gd name="connsiteY57" fmla="*/ 3839119 h 4116101"/>
              <a:gd name="connsiteX58" fmla="*/ 2759412 w 9626807"/>
              <a:gd name="connsiteY58" fmla="*/ 3839119 h 4116101"/>
              <a:gd name="connsiteX59" fmla="*/ 2501376 w 9626807"/>
              <a:gd name="connsiteY59" fmla="*/ 3845735 h 4116101"/>
              <a:gd name="connsiteX60" fmla="*/ 2478219 w 9626807"/>
              <a:gd name="connsiteY60" fmla="*/ 3845735 h 4116101"/>
              <a:gd name="connsiteX61" fmla="*/ 2477392 w 9626807"/>
              <a:gd name="connsiteY61" fmla="*/ 3845735 h 4116101"/>
              <a:gd name="connsiteX62" fmla="*/ 2450099 w 9626807"/>
              <a:gd name="connsiteY62" fmla="*/ 3845735 h 4116101"/>
              <a:gd name="connsiteX63" fmla="*/ 2412056 w 9626807"/>
              <a:gd name="connsiteY63" fmla="*/ 3846562 h 4116101"/>
              <a:gd name="connsiteX64" fmla="*/ 2292962 w 9626807"/>
              <a:gd name="connsiteY64" fmla="*/ 3847389 h 4116101"/>
              <a:gd name="connsiteX65" fmla="*/ 2244166 w 9626807"/>
              <a:gd name="connsiteY65" fmla="*/ 3847389 h 4116101"/>
              <a:gd name="connsiteX66" fmla="*/ 1809143 w 9626807"/>
              <a:gd name="connsiteY66" fmla="*/ 3836637 h 4116101"/>
              <a:gd name="connsiteX67" fmla="*/ 1793429 w 9626807"/>
              <a:gd name="connsiteY67" fmla="*/ 3835811 h 4116101"/>
              <a:gd name="connsiteX68" fmla="*/ 963908 w 9626807"/>
              <a:gd name="connsiteY68" fmla="*/ 3732430 h 4116101"/>
              <a:gd name="connsiteX69" fmla="*/ 879550 w 9626807"/>
              <a:gd name="connsiteY69" fmla="*/ 3714236 h 4116101"/>
              <a:gd name="connsiteX70" fmla="*/ 327088 w 9626807"/>
              <a:gd name="connsiteY70" fmla="*/ 3546346 h 4116101"/>
              <a:gd name="connsiteX71" fmla="*/ 93035 w 9626807"/>
              <a:gd name="connsiteY71" fmla="*/ 3410712 h 4116101"/>
              <a:gd name="connsiteX72" fmla="*/ 203859 w 9626807"/>
              <a:gd name="connsiteY72" fmla="*/ 2826822 h 4116101"/>
              <a:gd name="connsiteX73" fmla="*/ 743916 w 9626807"/>
              <a:gd name="connsiteY73" fmla="*/ 2779680 h 4116101"/>
              <a:gd name="connsiteX74" fmla="*/ 776171 w 9626807"/>
              <a:gd name="connsiteY74" fmla="*/ 2771410 h 4116101"/>
              <a:gd name="connsiteX75" fmla="*/ 842334 w 9626807"/>
              <a:gd name="connsiteY75" fmla="*/ 2744118 h 4116101"/>
              <a:gd name="connsiteX76" fmla="*/ 864664 w 9626807"/>
              <a:gd name="connsiteY76" fmla="*/ 2732540 h 4116101"/>
              <a:gd name="connsiteX77" fmla="*/ 913459 w 9626807"/>
              <a:gd name="connsiteY77" fmla="*/ 2702766 h 4116101"/>
              <a:gd name="connsiteX78" fmla="*/ 987893 w 9626807"/>
              <a:gd name="connsiteY78" fmla="*/ 2646527 h 4116101"/>
              <a:gd name="connsiteX79" fmla="*/ 1018493 w 9626807"/>
              <a:gd name="connsiteY79" fmla="*/ 2618408 h 4116101"/>
              <a:gd name="connsiteX80" fmla="*/ 1108641 w 9626807"/>
              <a:gd name="connsiteY80" fmla="*/ 2510065 h 4116101"/>
              <a:gd name="connsiteX81" fmla="*/ 1133452 w 9626807"/>
              <a:gd name="connsiteY81" fmla="*/ 2463752 h 4116101"/>
              <a:gd name="connsiteX82" fmla="*/ 1143376 w 9626807"/>
              <a:gd name="connsiteY82" fmla="*/ 2438113 h 4116101"/>
              <a:gd name="connsiteX83" fmla="*/ 1153300 w 9626807"/>
              <a:gd name="connsiteY83" fmla="*/ 2400070 h 4116101"/>
              <a:gd name="connsiteX84" fmla="*/ 1087964 w 9626807"/>
              <a:gd name="connsiteY84" fmla="*/ 2228045 h 4116101"/>
              <a:gd name="connsiteX85" fmla="*/ 1071424 w 9626807"/>
              <a:gd name="connsiteY85" fmla="*/ 2215640 h 4116101"/>
              <a:gd name="connsiteX86" fmla="*/ 1035861 w 9626807"/>
              <a:gd name="connsiteY86" fmla="*/ 2194963 h 4116101"/>
              <a:gd name="connsiteX87" fmla="*/ 1020147 w 9626807"/>
              <a:gd name="connsiteY87" fmla="*/ 2188347 h 4116101"/>
              <a:gd name="connsiteX88" fmla="*/ 764591 w 9626807"/>
              <a:gd name="connsiteY88" fmla="*/ 2122184 h 4116101"/>
              <a:gd name="connsiteX89" fmla="*/ 691812 w 9626807"/>
              <a:gd name="connsiteY89" fmla="*/ 2096546 h 4116101"/>
              <a:gd name="connsiteX90" fmla="*/ 647152 w 9626807"/>
              <a:gd name="connsiteY90" fmla="*/ 2075043 h 4116101"/>
              <a:gd name="connsiteX91" fmla="*/ 643018 w 9626807"/>
              <a:gd name="connsiteY91" fmla="*/ 2072562 h 4116101"/>
              <a:gd name="connsiteX92" fmla="*/ 320472 w 9626807"/>
              <a:gd name="connsiteY92" fmla="*/ 1807909 h 4116101"/>
              <a:gd name="connsiteX93" fmla="*/ 260098 w 9626807"/>
              <a:gd name="connsiteY93" fmla="*/ 1721070 h 4116101"/>
              <a:gd name="connsiteX94" fmla="*/ 244383 w 9626807"/>
              <a:gd name="connsiteY94" fmla="*/ 1692951 h 4116101"/>
              <a:gd name="connsiteX95" fmla="*/ 235286 w 9626807"/>
              <a:gd name="connsiteY95" fmla="*/ 836965 h 4116101"/>
              <a:gd name="connsiteX96" fmla="*/ 296487 w 9626807"/>
              <a:gd name="connsiteY96" fmla="*/ 746817 h 4116101"/>
              <a:gd name="connsiteX97" fmla="*/ 318818 w 9626807"/>
              <a:gd name="connsiteY97" fmla="*/ 718698 h 4116101"/>
              <a:gd name="connsiteX98" fmla="*/ 878723 w 9626807"/>
              <a:gd name="connsiteY98" fmla="*/ 347357 h 4116101"/>
              <a:gd name="connsiteX99" fmla="*/ 1751251 w 9626807"/>
              <a:gd name="connsiteY99" fmla="*/ 113305 h 4116101"/>
              <a:gd name="connsiteX100" fmla="*/ 1933199 w 9626807"/>
              <a:gd name="connsiteY100" fmla="*/ 87666 h 4116101"/>
              <a:gd name="connsiteX101" fmla="*/ 2699038 w 9626807"/>
              <a:gd name="connsiteY101" fmla="*/ 24811 h 4116101"/>
              <a:gd name="connsiteX102" fmla="*/ 3417735 w 9626807"/>
              <a:gd name="connsiteY102" fmla="*/ 1654 h 4116101"/>
              <a:gd name="connsiteX103" fmla="*/ 3662539 w 9626807"/>
              <a:gd name="connsiteY103" fmla="*/ 0 h 4116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9626807" h="4116101">
                <a:moveTo>
                  <a:pt x="3662539" y="0"/>
                </a:moveTo>
                <a:cubicBezTo>
                  <a:pt x="3846969" y="0"/>
                  <a:pt x="4030572" y="3308"/>
                  <a:pt x="4215002" y="10752"/>
                </a:cubicBezTo>
                <a:cubicBezTo>
                  <a:pt x="4275376" y="13233"/>
                  <a:pt x="4336577" y="15714"/>
                  <a:pt x="4396951" y="19022"/>
                </a:cubicBezTo>
                <a:cubicBezTo>
                  <a:pt x="4552434" y="27292"/>
                  <a:pt x="4707918" y="38044"/>
                  <a:pt x="4862574" y="52104"/>
                </a:cubicBezTo>
                <a:cubicBezTo>
                  <a:pt x="4937007" y="58720"/>
                  <a:pt x="5011441" y="66163"/>
                  <a:pt x="5085048" y="74434"/>
                </a:cubicBezTo>
                <a:cubicBezTo>
                  <a:pt x="5649089" y="136462"/>
                  <a:pt x="6205687" y="240669"/>
                  <a:pt x="6742436" y="403595"/>
                </a:cubicBezTo>
                <a:cubicBezTo>
                  <a:pt x="6803637" y="421790"/>
                  <a:pt x="6864011" y="441640"/>
                  <a:pt x="6924385" y="461488"/>
                </a:cubicBezTo>
                <a:cubicBezTo>
                  <a:pt x="7150166" y="535922"/>
                  <a:pt x="7371813" y="621934"/>
                  <a:pt x="7589324" y="718698"/>
                </a:cubicBezTo>
                <a:cubicBezTo>
                  <a:pt x="7610000" y="727795"/>
                  <a:pt x="7630677" y="736892"/>
                  <a:pt x="7650525" y="746817"/>
                </a:cubicBezTo>
                <a:cubicBezTo>
                  <a:pt x="7786159" y="808845"/>
                  <a:pt x="7920140" y="875835"/>
                  <a:pt x="8051639" y="947787"/>
                </a:cubicBezTo>
                <a:cubicBezTo>
                  <a:pt x="8225317" y="1041243"/>
                  <a:pt x="8393207" y="1146277"/>
                  <a:pt x="8552825" y="1262063"/>
                </a:cubicBezTo>
                <a:cubicBezTo>
                  <a:pt x="8614853" y="1307550"/>
                  <a:pt x="8676054" y="1355519"/>
                  <a:pt x="8734774" y="1405140"/>
                </a:cubicBezTo>
                <a:cubicBezTo>
                  <a:pt x="8838981" y="1492807"/>
                  <a:pt x="8935744" y="1588743"/>
                  <a:pt x="9025065" y="1691297"/>
                </a:cubicBezTo>
                <a:cubicBezTo>
                  <a:pt x="9033336" y="1700394"/>
                  <a:pt x="9040778" y="1709491"/>
                  <a:pt x="9048222" y="1719416"/>
                </a:cubicBezTo>
                <a:cubicBezTo>
                  <a:pt x="9088746" y="1768211"/>
                  <a:pt x="9126791" y="1817834"/>
                  <a:pt x="9163181" y="1869937"/>
                </a:cubicBezTo>
                <a:cubicBezTo>
                  <a:pt x="9340168" y="2124665"/>
                  <a:pt x="9459262" y="2414956"/>
                  <a:pt x="9546927" y="2712690"/>
                </a:cubicBezTo>
                <a:cubicBezTo>
                  <a:pt x="9624669" y="2970727"/>
                  <a:pt x="9675945" y="3261845"/>
                  <a:pt x="9553543" y="3504168"/>
                </a:cubicBezTo>
                <a:cubicBezTo>
                  <a:pt x="9507229" y="3593488"/>
                  <a:pt x="9442720" y="3671229"/>
                  <a:pt x="9363323" y="3732430"/>
                </a:cubicBezTo>
                <a:cubicBezTo>
                  <a:pt x="9351746" y="3741528"/>
                  <a:pt x="9340168" y="3749798"/>
                  <a:pt x="9328588" y="3758895"/>
                </a:cubicBezTo>
                <a:cubicBezTo>
                  <a:pt x="9312875" y="3769648"/>
                  <a:pt x="9297160" y="3780399"/>
                  <a:pt x="9280620" y="3791150"/>
                </a:cubicBezTo>
                <a:cubicBezTo>
                  <a:pt x="9152429" y="3872200"/>
                  <a:pt x="9002735" y="3927612"/>
                  <a:pt x="8856349" y="3968137"/>
                </a:cubicBezTo>
                <a:cubicBezTo>
                  <a:pt x="8816651" y="3978889"/>
                  <a:pt x="8776125" y="3989640"/>
                  <a:pt x="8736428" y="3999564"/>
                </a:cubicBezTo>
                <a:cubicBezTo>
                  <a:pt x="8702520" y="4007835"/>
                  <a:pt x="8668611" y="4015279"/>
                  <a:pt x="8634702" y="4022721"/>
                </a:cubicBezTo>
                <a:cubicBezTo>
                  <a:pt x="8621469" y="4025202"/>
                  <a:pt x="8609064" y="4028511"/>
                  <a:pt x="8595831" y="4030991"/>
                </a:cubicBezTo>
                <a:cubicBezTo>
                  <a:pt x="8582599" y="4033472"/>
                  <a:pt x="8568538" y="4036781"/>
                  <a:pt x="8554480" y="4039263"/>
                </a:cubicBezTo>
                <a:lnTo>
                  <a:pt x="8534630" y="4043398"/>
                </a:lnTo>
                <a:cubicBezTo>
                  <a:pt x="8155846" y="4113696"/>
                  <a:pt x="7772099" y="4126928"/>
                  <a:pt x="7385045" y="4108734"/>
                </a:cubicBezTo>
                <a:lnTo>
                  <a:pt x="7366850" y="4107907"/>
                </a:lnTo>
                <a:lnTo>
                  <a:pt x="7337904" y="4106253"/>
                </a:lnTo>
                <a:cubicBezTo>
                  <a:pt x="7259335" y="4102118"/>
                  <a:pt x="7180767" y="4097154"/>
                  <a:pt x="7102197" y="4090539"/>
                </a:cubicBezTo>
                <a:lnTo>
                  <a:pt x="7072424" y="4088058"/>
                </a:lnTo>
                <a:lnTo>
                  <a:pt x="7059192" y="4087230"/>
                </a:lnTo>
                <a:cubicBezTo>
                  <a:pt x="7015359" y="4083923"/>
                  <a:pt x="6970699" y="4079787"/>
                  <a:pt x="6926866" y="4074825"/>
                </a:cubicBezTo>
                <a:cubicBezTo>
                  <a:pt x="6868973" y="4069036"/>
                  <a:pt x="6810253" y="4063246"/>
                  <a:pt x="6752360" y="4056630"/>
                </a:cubicBezTo>
                <a:lnTo>
                  <a:pt x="6744917" y="4055803"/>
                </a:lnTo>
                <a:lnTo>
                  <a:pt x="6739128" y="4054976"/>
                </a:lnTo>
                <a:cubicBezTo>
                  <a:pt x="6530714" y="4031819"/>
                  <a:pt x="6322300" y="4003699"/>
                  <a:pt x="6113885" y="3974753"/>
                </a:cubicBezTo>
                <a:lnTo>
                  <a:pt x="6084112" y="3970618"/>
                </a:lnTo>
                <a:lnTo>
                  <a:pt x="6031181" y="3963174"/>
                </a:lnTo>
                <a:lnTo>
                  <a:pt x="5986522" y="3956558"/>
                </a:lnTo>
                <a:lnTo>
                  <a:pt x="5973288" y="3954904"/>
                </a:lnTo>
                <a:cubicBezTo>
                  <a:pt x="5902990" y="3944980"/>
                  <a:pt x="5832692" y="3935055"/>
                  <a:pt x="5761566" y="3925958"/>
                </a:cubicBezTo>
                <a:lnTo>
                  <a:pt x="5749988" y="3924304"/>
                </a:lnTo>
                <a:cubicBezTo>
                  <a:pt x="5617662" y="3906109"/>
                  <a:pt x="5484508" y="3888741"/>
                  <a:pt x="5352182" y="3873027"/>
                </a:cubicBezTo>
                <a:lnTo>
                  <a:pt x="5334813" y="3870546"/>
                </a:lnTo>
                <a:cubicBezTo>
                  <a:pt x="5280230" y="3863930"/>
                  <a:pt x="5226472" y="3858141"/>
                  <a:pt x="5171887" y="3852351"/>
                </a:cubicBezTo>
                <a:lnTo>
                  <a:pt x="5130536" y="3848216"/>
                </a:lnTo>
                <a:lnTo>
                  <a:pt x="5075124" y="3842427"/>
                </a:lnTo>
                <a:cubicBezTo>
                  <a:pt x="4922948" y="3827540"/>
                  <a:pt x="4770773" y="3815134"/>
                  <a:pt x="4618597" y="3807691"/>
                </a:cubicBezTo>
                <a:cubicBezTo>
                  <a:pt x="4545818" y="3804383"/>
                  <a:pt x="4472211" y="3801075"/>
                  <a:pt x="4398605" y="3799421"/>
                </a:cubicBezTo>
                <a:cubicBezTo>
                  <a:pt x="4338231" y="3797767"/>
                  <a:pt x="4277030" y="3796940"/>
                  <a:pt x="4216656" y="3796940"/>
                </a:cubicBezTo>
                <a:cubicBezTo>
                  <a:pt x="4134779" y="3796940"/>
                  <a:pt x="4052076" y="3796940"/>
                  <a:pt x="3969371" y="3798594"/>
                </a:cubicBezTo>
                <a:lnTo>
                  <a:pt x="3950349" y="3798594"/>
                </a:lnTo>
                <a:cubicBezTo>
                  <a:pt x="3833736" y="3800248"/>
                  <a:pt x="3717124" y="3803556"/>
                  <a:pt x="3600511" y="3807691"/>
                </a:cubicBezTo>
                <a:lnTo>
                  <a:pt x="3579835" y="3808518"/>
                </a:lnTo>
                <a:lnTo>
                  <a:pt x="3572392" y="3808518"/>
                </a:lnTo>
                <a:cubicBezTo>
                  <a:pt x="3324280" y="3817615"/>
                  <a:pt x="3076168" y="3829194"/>
                  <a:pt x="2828883" y="3837465"/>
                </a:cubicBezTo>
                <a:lnTo>
                  <a:pt x="2768509" y="3839119"/>
                </a:lnTo>
                <a:lnTo>
                  <a:pt x="2759412" y="3839119"/>
                </a:lnTo>
                <a:cubicBezTo>
                  <a:pt x="2673400" y="3841600"/>
                  <a:pt x="2587387" y="3844081"/>
                  <a:pt x="2501376" y="3845735"/>
                </a:cubicBezTo>
                <a:lnTo>
                  <a:pt x="2478219" y="3845735"/>
                </a:lnTo>
                <a:lnTo>
                  <a:pt x="2477392" y="3845735"/>
                </a:lnTo>
                <a:lnTo>
                  <a:pt x="2450099" y="3845735"/>
                </a:lnTo>
                <a:lnTo>
                  <a:pt x="2412056" y="3846562"/>
                </a:lnTo>
                <a:cubicBezTo>
                  <a:pt x="2372357" y="3846562"/>
                  <a:pt x="2332660" y="3847389"/>
                  <a:pt x="2292962" y="3847389"/>
                </a:cubicBezTo>
                <a:lnTo>
                  <a:pt x="2244166" y="3847389"/>
                </a:lnTo>
                <a:cubicBezTo>
                  <a:pt x="2098607" y="3847389"/>
                  <a:pt x="1953048" y="3844081"/>
                  <a:pt x="1809143" y="3836637"/>
                </a:cubicBezTo>
                <a:lnTo>
                  <a:pt x="1793429" y="3835811"/>
                </a:lnTo>
                <a:cubicBezTo>
                  <a:pt x="1513063" y="3820923"/>
                  <a:pt x="1236005" y="3789496"/>
                  <a:pt x="963908" y="3732430"/>
                </a:cubicBezTo>
                <a:cubicBezTo>
                  <a:pt x="935789" y="3726641"/>
                  <a:pt x="907670" y="3720025"/>
                  <a:pt x="879550" y="3714236"/>
                </a:cubicBezTo>
                <a:cubicBezTo>
                  <a:pt x="691812" y="3672057"/>
                  <a:pt x="506555" y="3615818"/>
                  <a:pt x="327088" y="3546346"/>
                </a:cubicBezTo>
                <a:cubicBezTo>
                  <a:pt x="242729" y="3513265"/>
                  <a:pt x="157545" y="3475221"/>
                  <a:pt x="93035" y="3410712"/>
                </a:cubicBezTo>
                <a:cubicBezTo>
                  <a:pt x="-70718" y="3245304"/>
                  <a:pt x="-8690" y="2921105"/>
                  <a:pt x="203859" y="2826822"/>
                </a:cubicBezTo>
                <a:cubicBezTo>
                  <a:pt x="370094" y="2753215"/>
                  <a:pt x="565275" y="2812762"/>
                  <a:pt x="743916" y="2779680"/>
                </a:cubicBezTo>
                <a:cubicBezTo>
                  <a:pt x="754667" y="2777199"/>
                  <a:pt x="765418" y="2774718"/>
                  <a:pt x="776171" y="2771410"/>
                </a:cubicBezTo>
                <a:cubicBezTo>
                  <a:pt x="798500" y="2763967"/>
                  <a:pt x="820830" y="2754869"/>
                  <a:pt x="842334" y="2744118"/>
                </a:cubicBezTo>
                <a:cubicBezTo>
                  <a:pt x="849777" y="2740810"/>
                  <a:pt x="857221" y="2736675"/>
                  <a:pt x="864664" y="2732540"/>
                </a:cubicBezTo>
                <a:cubicBezTo>
                  <a:pt x="881204" y="2723442"/>
                  <a:pt x="897745" y="2713517"/>
                  <a:pt x="913459" y="2702766"/>
                </a:cubicBezTo>
                <a:cubicBezTo>
                  <a:pt x="939097" y="2685398"/>
                  <a:pt x="963908" y="2666377"/>
                  <a:pt x="987893" y="2646527"/>
                </a:cubicBezTo>
                <a:cubicBezTo>
                  <a:pt x="998644" y="2637430"/>
                  <a:pt x="1008569" y="2628332"/>
                  <a:pt x="1018493" y="2618408"/>
                </a:cubicBezTo>
                <a:cubicBezTo>
                  <a:pt x="1053229" y="2586154"/>
                  <a:pt x="1083002" y="2549764"/>
                  <a:pt x="1108641" y="2510065"/>
                </a:cubicBezTo>
                <a:cubicBezTo>
                  <a:pt x="1117738" y="2495179"/>
                  <a:pt x="1126008" y="2479465"/>
                  <a:pt x="1133452" y="2463752"/>
                </a:cubicBezTo>
                <a:cubicBezTo>
                  <a:pt x="1137587" y="2455481"/>
                  <a:pt x="1140895" y="2446383"/>
                  <a:pt x="1143376" y="2438113"/>
                </a:cubicBezTo>
                <a:cubicBezTo>
                  <a:pt x="1147511" y="2425708"/>
                  <a:pt x="1150819" y="2413302"/>
                  <a:pt x="1153300" y="2400070"/>
                </a:cubicBezTo>
                <a:cubicBezTo>
                  <a:pt x="1164052" y="2338869"/>
                  <a:pt x="1146684" y="2278495"/>
                  <a:pt x="1087964" y="2228045"/>
                </a:cubicBezTo>
                <a:cubicBezTo>
                  <a:pt x="1083002" y="2223910"/>
                  <a:pt x="1077213" y="2219775"/>
                  <a:pt x="1071424" y="2215640"/>
                </a:cubicBezTo>
                <a:cubicBezTo>
                  <a:pt x="1059845" y="2207369"/>
                  <a:pt x="1048267" y="2200753"/>
                  <a:pt x="1035861" y="2194963"/>
                </a:cubicBezTo>
                <a:cubicBezTo>
                  <a:pt x="1030898" y="2192482"/>
                  <a:pt x="1025936" y="2190002"/>
                  <a:pt x="1020147" y="2188347"/>
                </a:cubicBezTo>
                <a:cubicBezTo>
                  <a:pt x="944886" y="2156093"/>
                  <a:pt x="847296" y="2144514"/>
                  <a:pt x="764591" y="2122184"/>
                </a:cubicBezTo>
                <a:cubicBezTo>
                  <a:pt x="739781" y="2115568"/>
                  <a:pt x="714970" y="2107297"/>
                  <a:pt x="691812" y="2096546"/>
                </a:cubicBezTo>
                <a:cubicBezTo>
                  <a:pt x="676926" y="2089930"/>
                  <a:pt x="662039" y="2082486"/>
                  <a:pt x="647152" y="2075043"/>
                </a:cubicBezTo>
                <a:lnTo>
                  <a:pt x="643018" y="2072562"/>
                </a:lnTo>
                <a:cubicBezTo>
                  <a:pt x="518134" y="2008053"/>
                  <a:pt x="408138" y="1917905"/>
                  <a:pt x="320472" y="1807909"/>
                </a:cubicBezTo>
                <a:cubicBezTo>
                  <a:pt x="298968" y="1779790"/>
                  <a:pt x="278292" y="1750844"/>
                  <a:pt x="260098" y="1721070"/>
                </a:cubicBezTo>
                <a:cubicBezTo>
                  <a:pt x="254309" y="1711972"/>
                  <a:pt x="249347" y="1702875"/>
                  <a:pt x="244383" y="1692951"/>
                </a:cubicBezTo>
                <a:cubicBezTo>
                  <a:pt x="98825" y="1430779"/>
                  <a:pt x="83938" y="1095001"/>
                  <a:pt x="235286" y="836965"/>
                </a:cubicBezTo>
                <a:cubicBezTo>
                  <a:pt x="253482" y="805537"/>
                  <a:pt x="274157" y="775764"/>
                  <a:pt x="296487" y="746817"/>
                </a:cubicBezTo>
                <a:cubicBezTo>
                  <a:pt x="303930" y="737719"/>
                  <a:pt x="311374" y="727795"/>
                  <a:pt x="318818" y="718698"/>
                </a:cubicBezTo>
                <a:cubicBezTo>
                  <a:pt x="462723" y="547500"/>
                  <a:pt x="669482" y="432542"/>
                  <a:pt x="878723" y="347357"/>
                </a:cubicBezTo>
                <a:cubicBezTo>
                  <a:pt x="1159089" y="233226"/>
                  <a:pt x="1452689" y="160445"/>
                  <a:pt x="1751251" y="113305"/>
                </a:cubicBezTo>
                <a:cubicBezTo>
                  <a:pt x="1811624" y="103380"/>
                  <a:pt x="1872825" y="95109"/>
                  <a:pt x="1933199" y="87666"/>
                </a:cubicBezTo>
                <a:cubicBezTo>
                  <a:pt x="2187100" y="55412"/>
                  <a:pt x="2444309" y="38044"/>
                  <a:pt x="2699038" y="24811"/>
                </a:cubicBezTo>
                <a:cubicBezTo>
                  <a:pt x="2937226" y="12406"/>
                  <a:pt x="3177067" y="4962"/>
                  <a:pt x="3417735" y="1654"/>
                </a:cubicBezTo>
                <a:cubicBezTo>
                  <a:pt x="3499612" y="827"/>
                  <a:pt x="3580663" y="0"/>
                  <a:pt x="3662539" y="0"/>
                </a:cubicBezTo>
                <a:close/>
              </a:path>
            </a:pathLst>
          </a:custGeom>
          <a:pattFill prst="ltDn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 rtlCol="0" anchor="ctr">
            <a:noAutofit/>
          </a:bodyPr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ID" noProof="0"/>
          </a:p>
        </p:txBody>
      </p:sp>
    </p:spTree>
    <p:extLst>
      <p:ext uri="{BB962C8B-B14F-4D97-AF65-F5344CB8AC3E}">
        <p14:creationId xmlns:p14="http://schemas.microsoft.com/office/powerpoint/2010/main" val="39456875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5326" y="1628775"/>
            <a:ext cx="10801350" cy="457804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5355" y="6453550"/>
            <a:ext cx="843915" cy="180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00E91594-B0D4-44E7-A4C0-B49E8CCA2BF2}" type="datetime1">
              <a:rPr lang="en-GB" smtClean="0"/>
              <a:t>15/05/2023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1424" y="6454858"/>
            <a:ext cx="5021959" cy="178692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42913" y="6453550"/>
            <a:ext cx="389572" cy="180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D54A1E1A-B272-4EBA-9CE6-2887CD37FC45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4" name="Rak 13"/>
          <p:cNvCxnSpPr/>
          <p:nvPr userDrawn="1"/>
        </p:nvCxnSpPr>
        <p:spPr bwMode="auto">
          <a:xfrm flipV="1">
            <a:off x="442913" y="6329462"/>
            <a:ext cx="11306996" cy="275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ak 13"/>
          <p:cNvCxnSpPr/>
          <p:nvPr userDrawn="1"/>
        </p:nvCxnSpPr>
        <p:spPr bwMode="auto">
          <a:xfrm flipV="1">
            <a:off x="442092" y="1484313"/>
            <a:ext cx="11306996" cy="2758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Bildobjekt 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571" y="6435049"/>
            <a:ext cx="1048517" cy="162000"/>
          </a:xfrm>
          <a:prstGeom prst="rect">
            <a:avLst/>
          </a:prstGeom>
        </p:spPr>
      </p:pic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D4F79044-E82B-4C46-9F79-21DF23550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476250"/>
            <a:ext cx="10801350" cy="998975"/>
          </a:xfrm>
          <a:prstGeom prst="rect">
            <a:avLst/>
          </a:prstGeom>
        </p:spPr>
        <p:txBody>
          <a:bodyPr vert="horz" lIns="0" tIns="45720" rIns="0" bIns="45720" rtlCol="0" anchor="b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5530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2" r:id="rId2"/>
    <p:sldLayoutId id="2147483659" r:id="rId3"/>
    <p:sldLayoutId id="2147483682" r:id="rId4"/>
    <p:sldLayoutId id="2147483660" r:id="rId5"/>
    <p:sldLayoutId id="2147483685" r:id="rId6"/>
    <p:sldLayoutId id="2147483686" r:id="rId7"/>
    <p:sldLayoutId id="2147483684" r:id="rId8"/>
    <p:sldLayoutId id="2147483669" r:id="rId9"/>
    <p:sldLayoutId id="2147483670" r:id="rId10"/>
    <p:sldLayoutId id="2147483663" r:id="rId11"/>
    <p:sldLayoutId id="2147483687" r:id="rId12"/>
    <p:sldLayoutId id="2147483677" r:id="rId13"/>
    <p:sldLayoutId id="2147483675" r:id="rId14"/>
    <p:sldLayoutId id="2147483678" r:id="rId15"/>
    <p:sldLayoutId id="2147483679" r:id="rId16"/>
    <p:sldLayoutId id="2147483668" r:id="rId17"/>
    <p:sldLayoutId id="2147483688" r:id="rId18"/>
    <p:sldLayoutId id="2147483689" r:id="rId19"/>
    <p:sldLayoutId id="2147483661" r:id="rId20"/>
    <p:sldLayoutId id="2147483662" r:id="rId21"/>
    <p:sldLayoutId id="2147483666" r:id="rId22"/>
    <p:sldLayoutId id="2147483680" r:id="rId23"/>
    <p:sldLayoutId id="2147483681" r:id="rId24"/>
    <p:sldLayoutId id="2147483665" r:id="rId25"/>
    <p:sldLayoutId id="2147483667" r:id="rId26"/>
    <p:sldLayoutId id="2147483690" r:id="rId27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Trebuchet MS" panose="020B0603020202020204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Trebuchet MS" panose="020B0603020202020204" pitchFamily="34" charset="0"/>
        <a:buChar char="—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Trebuchet MS" panose="020B0603020202020204" pitchFamily="34" charset="0"/>
        <a:buChar char="—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Trebuchet MS" panose="020B0603020202020204" pitchFamily="34" charset="0"/>
        <a:buChar char="—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Trebuchet MS" panose="020B0603020202020204" pitchFamily="34" charset="0"/>
        <a:buChar char="—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00" userDrawn="1">
          <p15:clr>
            <a:srgbClr val="F26B43"/>
          </p15:clr>
        </p15:guide>
        <p15:guide id="2" orient="horz" pos="935" userDrawn="1">
          <p15:clr>
            <a:srgbClr val="F26B43"/>
          </p15:clr>
        </p15:guide>
        <p15:guide id="3" orient="horz" pos="1026" userDrawn="1">
          <p15:clr>
            <a:srgbClr val="F26B43"/>
          </p15:clr>
        </p15:guide>
        <p15:guide id="4" pos="279" userDrawn="1">
          <p15:clr>
            <a:srgbClr val="F26B43"/>
          </p15:clr>
        </p15:guide>
        <p15:guide id="5" pos="7401" userDrawn="1">
          <p15:clr>
            <a:srgbClr val="F26B43"/>
          </p15:clr>
        </p15:guide>
        <p15:guide id="6" orient="horz" pos="3906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pos="438" userDrawn="1">
          <p15:clr>
            <a:srgbClr val="F26B43"/>
          </p15:clr>
        </p15:guide>
        <p15:guide id="9" pos="7242" userDrawn="1">
          <p15:clr>
            <a:srgbClr val="F26B43"/>
          </p15:clr>
        </p15:guide>
        <p15:guide id="10" orient="horz" pos="2500" userDrawn="1">
          <p15:clr>
            <a:srgbClr val="F26B43"/>
          </p15:clr>
        </p15:guide>
        <p15:guide id="11" orient="horz" pos="2160" userDrawn="1">
          <p15:clr>
            <a:srgbClr val="F26B43"/>
          </p15:clr>
        </p15:guide>
        <p15:guide id="12" pos="3931" userDrawn="1">
          <p15:clr>
            <a:srgbClr val="F26B43"/>
          </p15:clr>
        </p15:guide>
        <p15:guide id="13" pos="37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E22AAA3-4814-B244-994B-7EF85ABD5100}"/>
              </a:ext>
            </a:extLst>
          </p:cNvPr>
          <p:cNvSpPr txBox="1">
            <a:spLocks/>
          </p:cNvSpPr>
          <p:nvPr/>
        </p:nvSpPr>
        <p:spPr>
          <a:xfrm>
            <a:off x="576057" y="-6366"/>
            <a:ext cx="10801350" cy="998975"/>
          </a:xfrm>
          <a:prstGeom prst="rect">
            <a:avLst/>
          </a:prstGeom>
        </p:spPr>
        <p:txBody>
          <a:bodyPr vert="horz" lIns="0" tIns="45720" rIns="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 cap="all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This is me: </a:t>
            </a:r>
            <a:r>
              <a:rPr lang="en-GB" sz="3200" dirty="0">
                <a:solidFill>
                  <a:srgbClr val="F38B3C"/>
                </a:solidFill>
              </a:rPr>
              <a:t>Stanislav </a:t>
            </a:r>
            <a:r>
              <a:rPr lang="en-GB" sz="3200">
                <a:solidFill>
                  <a:srgbClr val="F38B3C"/>
                </a:solidFill>
              </a:rPr>
              <a:t>Kornilaiev</a:t>
            </a:r>
            <a:endParaRPr lang="en-GB" sz="3200" dirty="0">
              <a:solidFill>
                <a:srgbClr val="F38B3C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376D605-9B13-5547-9D5F-4747D6C254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7420789"/>
              </p:ext>
            </p:extLst>
          </p:nvPr>
        </p:nvGraphicFramePr>
        <p:xfrm>
          <a:off x="5427015" y="1428578"/>
          <a:ext cx="6871223" cy="4356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1F1BB0BC-2F9C-8F40-A666-BD8CF50DE782}"/>
              </a:ext>
            </a:extLst>
          </p:cNvPr>
          <p:cNvGrpSpPr/>
          <p:nvPr/>
        </p:nvGrpSpPr>
        <p:grpSpPr>
          <a:xfrm>
            <a:off x="739514" y="1545228"/>
            <a:ext cx="4005843" cy="4123365"/>
            <a:chOff x="709697" y="1661880"/>
            <a:chExt cx="4005843" cy="412336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4E76351-1EC5-184A-A7CE-35472C024564}"/>
                </a:ext>
              </a:extLst>
            </p:cNvPr>
            <p:cNvSpPr/>
            <p:nvPr/>
          </p:nvSpPr>
          <p:spPr>
            <a:xfrm>
              <a:off x="709697" y="1661880"/>
              <a:ext cx="4005843" cy="4123365"/>
            </a:xfrm>
            <a:prstGeom prst="rect">
              <a:avLst/>
            </a:prstGeom>
            <a:noFill/>
          </p:spPr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355C0E6-33E8-6D44-B936-061D0FD25778}"/>
                </a:ext>
              </a:extLst>
            </p:cNvPr>
            <p:cNvSpPr/>
            <p:nvPr/>
          </p:nvSpPr>
          <p:spPr>
            <a:xfrm>
              <a:off x="764363" y="1664020"/>
              <a:ext cx="1855443" cy="12784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615074BE-6279-B748-A6AF-DD9BA6320292}"/>
                </a:ext>
              </a:extLst>
            </p:cNvPr>
            <p:cNvSpPr/>
            <p:nvPr/>
          </p:nvSpPr>
          <p:spPr>
            <a:xfrm>
              <a:off x="764363" y="2992121"/>
              <a:ext cx="1855443" cy="688369"/>
            </a:xfrm>
            <a:custGeom>
              <a:avLst/>
              <a:gdLst>
                <a:gd name="connsiteX0" fmla="*/ 0 w 1855443"/>
                <a:gd name="connsiteY0" fmla="*/ 114730 h 688369"/>
                <a:gd name="connsiteX1" fmla="*/ 114730 w 1855443"/>
                <a:gd name="connsiteY1" fmla="*/ 0 h 688369"/>
                <a:gd name="connsiteX2" fmla="*/ 1740713 w 1855443"/>
                <a:gd name="connsiteY2" fmla="*/ 0 h 688369"/>
                <a:gd name="connsiteX3" fmla="*/ 1855443 w 1855443"/>
                <a:gd name="connsiteY3" fmla="*/ 114730 h 688369"/>
                <a:gd name="connsiteX4" fmla="*/ 1855443 w 1855443"/>
                <a:gd name="connsiteY4" fmla="*/ 573639 h 688369"/>
                <a:gd name="connsiteX5" fmla="*/ 1740713 w 1855443"/>
                <a:gd name="connsiteY5" fmla="*/ 688369 h 688369"/>
                <a:gd name="connsiteX6" fmla="*/ 114730 w 1855443"/>
                <a:gd name="connsiteY6" fmla="*/ 688369 h 688369"/>
                <a:gd name="connsiteX7" fmla="*/ 0 w 1855443"/>
                <a:gd name="connsiteY7" fmla="*/ 573639 h 688369"/>
                <a:gd name="connsiteX8" fmla="*/ 0 w 1855443"/>
                <a:gd name="connsiteY8" fmla="*/ 114730 h 6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55443" h="688369">
                  <a:moveTo>
                    <a:pt x="0" y="114730"/>
                  </a:moveTo>
                  <a:cubicBezTo>
                    <a:pt x="0" y="51366"/>
                    <a:pt x="51366" y="0"/>
                    <a:pt x="114730" y="0"/>
                  </a:cubicBezTo>
                  <a:lnTo>
                    <a:pt x="1740713" y="0"/>
                  </a:lnTo>
                  <a:cubicBezTo>
                    <a:pt x="1804077" y="0"/>
                    <a:pt x="1855443" y="51366"/>
                    <a:pt x="1855443" y="114730"/>
                  </a:cubicBezTo>
                  <a:lnTo>
                    <a:pt x="1855443" y="573639"/>
                  </a:lnTo>
                  <a:cubicBezTo>
                    <a:pt x="1855443" y="637003"/>
                    <a:pt x="1804077" y="688369"/>
                    <a:pt x="1740713" y="688369"/>
                  </a:cubicBezTo>
                  <a:lnTo>
                    <a:pt x="114730" y="688369"/>
                  </a:lnTo>
                  <a:cubicBezTo>
                    <a:pt x="51366" y="688369"/>
                    <a:pt x="0" y="637003"/>
                    <a:pt x="0" y="573639"/>
                  </a:cubicBezTo>
                  <a:lnTo>
                    <a:pt x="0" y="114730"/>
                  </a:lnTo>
                  <a:close/>
                </a:path>
              </a:pathLst>
            </a:custGeom>
            <a:solidFill>
              <a:srgbClr val="E7F3F3"/>
            </a:solid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603" tIns="33603" rIns="141603" bIns="33603" numCol="1" spcCol="1270" anchor="ctr" anchorCtr="0">
              <a:noAutofit/>
            </a:bodyPr>
            <a:lstStyle/>
            <a:p>
              <a:pPr algn="ctr" defTabSz="466725">
                <a:spcBef>
                  <a:spcPct val="0"/>
                </a:spcBef>
              </a:pPr>
              <a:r>
                <a:rPr lang="sv-SE" sz="1050" kern="1200" noProof="0" dirty="0">
                  <a:solidFill>
                    <a:schemeClr val="tx2"/>
                  </a:solidFill>
                  <a:latin typeface="+mn-lt"/>
                </a:rPr>
                <a:t>I come from </a:t>
              </a:r>
              <a:r>
                <a:rPr lang="sv-SE" sz="1050" dirty="0" err="1">
                  <a:solidFill>
                    <a:schemeClr val="tx2"/>
                  </a:solidFill>
                </a:rPr>
                <a:t>Ukraine</a:t>
              </a:r>
              <a:endParaRPr lang="en-GB" sz="1050" kern="1200" noProof="0" dirty="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975BA5CA-0517-5448-9B42-CE479BEDA976}"/>
                </a:ext>
              </a:extLst>
            </p:cNvPr>
            <p:cNvSpPr/>
            <p:nvPr/>
          </p:nvSpPr>
          <p:spPr>
            <a:xfrm>
              <a:off x="2805429" y="1664020"/>
              <a:ext cx="1855443" cy="12784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EF7ECDB9-54CD-FD4F-B53D-3B892B0920D3}"/>
                </a:ext>
              </a:extLst>
            </p:cNvPr>
            <p:cNvSpPr/>
            <p:nvPr/>
          </p:nvSpPr>
          <p:spPr>
            <a:xfrm>
              <a:off x="2805429" y="2992121"/>
              <a:ext cx="1855443" cy="688369"/>
            </a:xfrm>
            <a:custGeom>
              <a:avLst/>
              <a:gdLst>
                <a:gd name="connsiteX0" fmla="*/ 0 w 1855443"/>
                <a:gd name="connsiteY0" fmla="*/ 114730 h 688369"/>
                <a:gd name="connsiteX1" fmla="*/ 114730 w 1855443"/>
                <a:gd name="connsiteY1" fmla="*/ 0 h 688369"/>
                <a:gd name="connsiteX2" fmla="*/ 1740713 w 1855443"/>
                <a:gd name="connsiteY2" fmla="*/ 0 h 688369"/>
                <a:gd name="connsiteX3" fmla="*/ 1855443 w 1855443"/>
                <a:gd name="connsiteY3" fmla="*/ 114730 h 688369"/>
                <a:gd name="connsiteX4" fmla="*/ 1855443 w 1855443"/>
                <a:gd name="connsiteY4" fmla="*/ 573639 h 688369"/>
                <a:gd name="connsiteX5" fmla="*/ 1740713 w 1855443"/>
                <a:gd name="connsiteY5" fmla="*/ 688369 h 688369"/>
                <a:gd name="connsiteX6" fmla="*/ 114730 w 1855443"/>
                <a:gd name="connsiteY6" fmla="*/ 688369 h 688369"/>
                <a:gd name="connsiteX7" fmla="*/ 0 w 1855443"/>
                <a:gd name="connsiteY7" fmla="*/ 573639 h 688369"/>
                <a:gd name="connsiteX8" fmla="*/ 0 w 1855443"/>
                <a:gd name="connsiteY8" fmla="*/ 114730 h 6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55443" h="688369">
                  <a:moveTo>
                    <a:pt x="0" y="114730"/>
                  </a:moveTo>
                  <a:cubicBezTo>
                    <a:pt x="0" y="51366"/>
                    <a:pt x="51366" y="0"/>
                    <a:pt x="114730" y="0"/>
                  </a:cubicBezTo>
                  <a:lnTo>
                    <a:pt x="1740713" y="0"/>
                  </a:lnTo>
                  <a:cubicBezTo>
                    <a:pt x="1804077" y="0"/>
                    <a:pt x="1855443" y="51366"/>
                    <a:pt x="1855443" y="114730"/>
                  </a:cubicBezTo>
                  <a:lnTo>
                    <a:pt x="1855443" y="573639"/>
                  </a:lnTo>
                  <a:cubicBezTo>
                    <a:pt x="1855443" y="637003"/>
                    <a:pt x="1804077" y="688369"/>
                    <a:pt x="1740713" y="688369"/>
                  </a:cubicBezTo>
                  <a:lnTo>
                    <a:pt x="114730" y="688369"/>
                  </a:lnTo>
                  <a:cubicBezTo>
                    <a:pt x="51366" y="688369"/>
                    <a:pt x="0" y="637003"/>
                    <a:pt x="0" y="573639"/>
                  </a:cubicBezTo>
                  <a:lnTo>
                    <a:pt x="0" y="114730"/>
                  </a:lnTo>
                  <a:close/>
                </a:path>
              </a:pathLst>
            </a:custGeom>
            <a:solidFill>
              <a:srgbClr val="E7F3F3"/>
            </a:solid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603" tIns="33603" rIns="141603" bIns="33603" numCol="1" spcCol="1270" anchor="ctr" anchorCtr="0">
              <a:noAutofit/>
            </a:bodyPr>
            <a:lstStyle/>
            <a:p>
              <a:pPr lvl="0" algn="ctr" defTabSz="466725">
                <a:spcBef>
                  <a:spcPct val="0"/>
                </a:spcBef>
              </a:pPr>
              <a:r>
                <a:rPr lang="sv-SE" sz="1050" kern="1200" noProof="0" dirty="0" err="1">
                  <a:solidFill>
                    <a:schemeClr val="tx2"/>
                  </a:solidFill>
                  <a:latin typeface="+mn-lt"/>
                </a:rPr>
                <a:t>I’ve</a:t>
              </a:r>
              <a:r>
                <a:rPr lang="sv-SE" sz="1050" kern="1200" noProof="0" dirty="0">
                  <a:solidFill>
                    <a:schemeClr val="tx2"/>
                  </a:solidFill>
                  <a:latin typeface="+mn-lt"/>
                </a:rPr>
                <a:t> been living in </a:t>
              </a:r>
              <a:r>
                <a:rPr lang="sv-SE" sz="1050" dirty="0">
                  <a:solidFill>
                    <a:schemeClr val="tx2"/>
                  </a:solidFill>
                </a:rPr>
                <a:t>Malta</a:t>
              </a:r>
              <a:r>
                <a:rPr lang="sv-SE" sz="1050" kern="1200" noProof="0" dirty="0">
                  <a:solidFill>
                    <a:schemeClr val="tx2"/>
                  </a:solidFill>
                  <a:latin typeface="+mn-lt"/>
                </a:rPr>
                <a:t> for 8</a:t>
              </a:r>
              <a:r>
                <a:rPr lang="sv-SE" sz="1050" dirty="0">
                  <a:solidFill>
                    <a:schemeClr val="tx2"/>
                  </a:solidFill>
                </a:rPr>
                <a:t> </a:t>
              </a:r>
              <a:r>
                <a:rPr lang="sv-SE" sz="1050" dirty="0" err="1">
                  <a:solidFill>
                    <a:schemeClr val="tx2"/>
                  </a:solidFill>
                </a:rPr>
                <a:t>years</a:t>
              </a:r>
              <a:endParaRPr lang="en-GB" sz="1050" kern="1200" noProof="0" dirty="0">
                <a:solidFill>
                  <a:schemeClr val="tx2"/>
                </a:solidFill>
                <a:latin typeface="+mn-lt"/>
              </a:endParaRPr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3EF74A97-C75F-294D-B271-3BC09D291AD5}"/>
                </a:ext>
              </a:extLst>
            </p:cNvPr>
            <p:cNvSpPr/>
            <p:nvPr/>
          </p:nvSpPr>
          <p:spPr>
            <a:xfrm>
              <a:off x="2805429" y="3756735"/>
              <a:ext cx="1855443" cy="12784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DAA78294-15F9-9845-883D-688AC85F0CF0}"/>
                </a:ext>
              </a:extLst>
            </p:cNvPr>
            <p:cNvSpPr/>
            <p:nvPr/>
          </p:nvSpPr>
          <p:spPr>
            <a:xfrm>
              <a:off x="764363" y="5096875"/>
              <a:ext cx="3896510" cy="688369"/>
            </a:xfrm>
            <a:custGeom>
              <a:avLst/>
              <a:gdLst>
                <a:gd name="connsiteX0" fmla="*/ 0 w 1855443"/>
                <a:gd name="connsiteY0" fmla="*/ 114730 h 688369"/>
                <a:gd name="connsiteX1" fmla="*/ 114730 w 1855443"/>
                <a:gd name="connsiteY1" fmla="*/ 0 h 688369"/>
                <a:gd name="connsiteX2" fmla="*/ 1740713 w 1855443"/>
                <a:gd name="connsiteY2" fmla="*/ 0 h 688369"/>
                <a:gd name="connsiteX3" fmla="*/ 1855443 w 1855443"/>
                <a:gd name="connsiteY3" fmla="*/ 114730 h 688369"/>
                <a:gd name="connsiteX4" fmla="*/ 1855443 w 1855443"/>
                <a:gd name="connsiteY4" fmla="*/ 573639 h 688369"/>
                <a:gd name="connsiteX5" fmla="*/ 1740713 w 1855443"/>
                <a:gd name="connsiteY5" fmla="*/ 688369 h 688369"/>
                <a:gd name="connsiteX6" fmla="*/ 114730 w 1855443"/>
                <a:gd name="connsiteY6" fmla="*/ 688369 h 688369"/>
                <a:gd name="connsiteX7" fmla="*/ 0 w 1855443"/>
                <a:gd name="connsiteY7" fmla="*/ 573639 h 688369"/>
                <a:gd name="connsiteX8" fmla="*/ 0 w 1855443"/>
                <a:gd name="connsiteY8" fmla="*/ 114730 h 6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55443" h="688369">
                  <a:moveTo>
                    <a:pt x="0" y="114730"/>
                  </a:moveTo>
                  <a:cubicBezTo>
                    <a:pt x="0" y="51366"/>
                    <a:pt x="51366" y="0"/>
                    <a:pt x="114730" y="0"/>
                  </a:cubicBezTo>
                  <a:lnTo>
                    <a:pt x="1740713" y="0"/>
                  </a:lnTo>
                  <a:cubicBezTo>
                    <a:pt x="1804077" y="0"/>
                    <a:pt x="1855443" y="51366"/>
                    <a:pt x="1855443" y="114730"/>
                  </a:cubicBezTo>
                  <a:lnTo>
                    <a:pt x="1855443" y="573639"/>
                  </a:lnTo>
                  <a:cubicBezTo>
                    <a:pt x="1855443" y="637003"/>
                    <a:pt x="1804077" y="688369"/>
                    <a:pt x="1740713" y="688369"/>
                  </a:cubicBezTo>
                  <a:lnTo>
                    <a:pt x="114730" y="688369"/>
                  </a:lnTo>
                  <a:cubicBezTo>
                    <a:pt x="51366" y="688369"/>
                    <a:pt x="0" y="637003"/>
                    <a:pt x="0" y="573639"/>
                  </a:cubicBezTo>
                  <a:lnTo>
                    <a:pt x="0" y="114730"/>
                  </a:lnTo>
                  <a:close/>
                </a:path>
              </a:pathLst>
            </a:custGeom>
            <a:solidFill>
              <a:srgbClr val="E7F3F3"/>
            </a:solidFill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603" tIns="33603" rIns="141603" bIns="33603" numCol="1" spcCol="1270" anchor="ctr" anchorCtr="0">
              <a:noAutofit/>
            </a:bodyPr>
            <a:lstStyle/>
            <a:p>
              <a:pPr algn="ctr" defTabSz="466725">
                <a:spcBef>
                  <a:spcPct val="0"/>
                </a:spcBef>
              </a:pPr>
              <a:r>
                <a:rPr lang="sv-SE" sz="1050" dirty="0">
                  <a:solidFill>
                    <a:schemeClr val="tx2"/>
                  </a:solidFill>
                </a:rPr>
                <a:t>Junior Legal </a:t>
              </a:r>
              <a:r>
                <a:rPr lang="sv-SE" sz="1050" dirty="0" err="1">
                  <a:solidFill>
                    <a:schemeClr val="tx2"/>
                  </a:solidFill>
                </a:rPr>
                <a:t>Counsel</a:t>
              </a:r>
              <a:r>
                <a:rPr lang="sv-SE" sz="1050" dirty="0">
                  <a:solidFill>
                    <a:schemeClr val="tx2"/>
                  </a:solidFill>
                </a:rPr>
                <a:t> at </a:t>
              </a:r>
              <a:r>
                <a:rPr lang="sv-SE" sz="1050" kern="1200" noProof="0" dirty="0" err="1">
                  <a:solidFill>
                    <a:schemeClr val="tx2"/>
                  </a:solidFill>
                  <a:latin typeface="+mn-lt"/>
                </a:rPr>
                <a:t>Betsson</a:t>
              </a:r>
              <a:endParaRPr lang="en-GB" sz="1050" kern="1200" noProof="0" dirty="0">
                <a:solidFill>
                  <a:schemeClr val="tx2"/>
                </a:solidFill>
                <a:latin typeface="+mn-lt"/>
              </a:endParaRPr>
            </a:p>
          </p:txBody>
        </p:sp>
      </p:grpSp>
      <p:pic>
        <p:nvPicPr>
          <p:cNvPr id="21" name="Рисунок 20" descr="Изображение выглядит как текст, компьютер, стол, рабочий стол&#10;&#10;Автоматически созданное описание">
            <a:extLst>
              <a:ext uri="{FF2B5EF4-FFF2-40B4-BE49-F238E27FC236}">
                <a16:creationId xmlns:a16="http://schemas.microsoft.com/office/drawing/2014/main" id="{8EA29DEF-81CE-BE44-A64E-F977B04A97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79" y="3640082"/>
            <a:ext cx="3896510" cy="127839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C2FED5D-0037-D04A-833B-44AADC74AA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79" y="1549382"/>
            <a:ext cx="1855443" cy="127638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21A3837-0CC2-534E-B097-4B5E2A67C6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547506"/>
            <a:ext cx="1855442" cy="127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9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theme/theme1.xml><?xml version="1.0" encoding="utf-8"?>
<a:theme xmlns:a="http://schemas.openxmlformats.org/drawingml/2006/main" name="Office-tema">
  <a:themeElements>
    <a:clrScheme name="BetssonGroup_Colors">
      <a:dk1>
        <a:sysClr val="windowText" lastClr="000000"/>
      </a:dk1>
      <a:lt1>
        <a:sysClr val="window" lastClr="FFFFFF"/>
      </a:lt1>
      <a:dk2>
        <a:srgbClr val="343436"/>
      </a:dk2>
      <a:lt2>
        <a:srgbClr val="F4F8F9"/>
      </a:lt2>
      <a:accent1>
        <a:srgbClr val="00A8B0"/>
      </a:accent1>
      <a:accent2>
        <a:srgbClr val="F38B3C"/>
      </a:accent2>
      <a:accent3>
        <a:srgbClr val="858585"/>
      </a:accent3>
      <a:accent4>
        <a:srgbClr val="A1BF35"/>
      </a:accent4>
      <a:accent5>
        <a:srgbClr val="407077"/>
      </a:accent5>
      <a:accent6>
        <a:srgbClr val="00A8B0"/>
      </a:accent6>
      <a:hlink>
        <a:srgbClr val="A1BF35"/>
      </a:hlink>
      <a:folHlink>
        <a:srgbClr val="00A8B0"/>
      </a:folHlink>
    </a:clrScheme>
    <a:fontScheme name="Betsson_Fonts_Ny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tssonGroup.potx" id="{008CBA58-D1E7-47EC-9772-FF0E2313377B}" vid="{BFF2DC6B-7255-47AE-B212-1BA2205A530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ACE6B805C1034880EF175C335E1E93" ma:contentTypeVersion="1" ma:contentTypeDescription="Create a new document." ma:contentTypeScope="" ma:versionID="0b156fa618c4a21a70d91260483c2bd9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4dcce58c87e9fcebab8021569449a8d0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932DCBC-DD86-4D9B-B674-2C31925EB9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775C14-79A1-4DBF-860C-E6BDE62A69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E069F30-6A7E-4BB7-8193-1A50C484505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BetssonGroup</Template>
  <TotalTime>64</TotalTime>
  <Words>31</Words>
  <Application>Microsoft Macintosh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Aaux Next Bold</vt:lpstr>
      <vt:lpstr>Aaux Next Light</vt:lpstr>
      <vt:lpstr>Arial</vt:lpstr>
      <vt:lpstr>Arial Black</vt:lpstr>
      <vt:lpstr>Calibri</vt:lpstr>
      <vt:lpstr>Trebuchet MS</vt:lpstr>
      <vt:lpstr>Office-tema</vt:lpstr>
      <vt:lpstr>PowerPoint Presentation</vt:lpstr>
    </vt:vector>
  </TitlesOfParts>
  <Company>Betsson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me: (name)</dc:title>
  <dc:creator>Camilla Engelin</dc:creator>
  <cp:lastModifiedBy>Stanislav Kornilaiev</cp:lastModifiedBy>
  <cp:revision>15</cp:revision>
  <cp:lastPrinted>2017-10-20T04:32:47Z</cp:lastPrinted>
  <dcterms:created xsi:type="dcterms:W3CDTF">2020-03-24T16:26:33Z</dcterms:created>
  <dcterms:modified xsi:type="dcterms:W3CDTF">2023-05-15T11:58:10Z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0x010100ECACE6B805C1034880EF175C335E1E93</vt:lpwstr>
  </property>
  <property fmtid="{D5CDD505-2E9C-101B-9397-08002B2CF9AE}" pid="3" name="MSIP_Label_5f26e6e3-6d2a-4ac7-97a4-9ab6e39e71c2_Enabled">
    <vt:lpwstr>true</vt:lpwstr>
  </property>
  <property fmtid="{D5CDD505-2E9C-101B-9397-08002B2CF9AE}" pid="4" name="MSIP_Label_5f26e6e3-6d2a-4ac7-97a4-9ab6e39e71c2_SetDate">
    <vt:lpwstr>2020-03-24T16:31:48Z</vt:lpwstr>
  </property>
  <property fmtid="{D5CDD505-2E9C-101B-9397-08002B2CF9AE}" pid="5" name="MSIP_Label_5f26e6e3-6d2a-4ac7-97a4-9ab6e39e71c2_Method">
    <vt:lpwstr>Standard</vt:lpwstr>
  </property>
  <property fmtid="{D5CDD505-2E9C-101B-9397-08002B2CF9AE}" pid="6" name="MSIP_Label_5f26e6e3-6d2a-4ac7-97a4-9ab6e39e71c2_Name">
    <vt:lpwstr>Unclassified</vt:lpwstr>
  </property>
  <property fmtid="{D5CDD505-2E9C-101B-9397-08002B2CF9AE}" pid="7" name="MSIP_Label_5f26e6e3-6d2a-4ac7-97a4-9ab6e39e71c2_SiteId">
    <vt:lpwstr>c514bc36-4b33-48d2-bbb1-a3c97d4bf41d</vt:lpwstr>
  </property>
  <property fmtid="{D5CDD505-2E9C-101B-9397-08002B2CF9AE}" pid="8" name="MSIP_Label_5f26e6e3-6d2a-4ac7-97a4-9ab6e39e71c2_ActionId">
    <vt:lpwstr>be3d8f97-cdb6-44c5-bfbd-00001bfe28f7</vt:lpwstr>
  </property>
  <property fmtid="{D5CDD505-2E9C-101B-9397-08002B2CF9AE}" pid="9" name="MSIP_Label_5f26e6e3-6d2a-4ac7-97a4-9ab6e39e71c2_ContentBits">
    <vt:lpwstr>0</vt:lpwstr>
  </property>
</Properties>
</file>