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2eaabc870e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2eaabc870e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eaabc870e7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eaabc870e7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eaabc870e7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eaabc870e7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eaabc870e7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2eaabc870e7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eaabc870e7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eaabc870e7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eaabc870e7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eaabc870e7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2eaabc870e7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2eaabc870e7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2eaabc870e7_0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2eaabc870e7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2eaabc870e7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2eaabc870e7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eaabc870e7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eaabc870e7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5"/>
            <a:ext cx="9144000" cy="51435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5"/>
            <a:ext cx="9144000" cy="51435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5"/>
            <a:ext cx="9144000" cy="51435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5"/>
            <a:ext cx="9144000" cy="51435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5"/>
            <a:ext cx="9144000" cy="51435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5"/>
            <a:ext cx="9144000" cy="51435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5"/>
            <a:ext cx="9144000" cy="51435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